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 id="2147483815" r:id="rId2"/>
    <p:sldMasterId id="2147483834" r:id="rId3"/>
  </p:sldMasterIdLst>
  <p:notesMasterIdLst>
    <p:notesMasterId r:id="rId15"/>
  </p:notesMasterIdLst>
  <p:handoutMasterIdLst>
    <p:handoutMasterId r:id="rId16"/>
  </p:handoutMasterIdLst>
  <p:sldIdLst>
    <p:sldId id="426" r:id="rId4"/>
    <p:sldId id="417" r:id="rId5"/>
    <p:sldId id="415" r:id="rId6"/>
    <p:sldId id="430" r:id="rId7"/>
    <p:sldId id="432" r:id="rId8"/>
    <p:sldId id="434" r:id="rId9"/>
    <p:sldId id="435" r:id="rId10"/>
    <p:sldId id="436" r:id="rId11"/>
    <p:sldId id="427" r:id="rId12"/>
    <p:sldId id="437" r:id="rId13"/>
    <p:sldId id="293" r:id="rId14"/>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FED"/>
    <a:srgbClr val="1EEE6D"/>
    <a:srgbClr val="CC9900"/>
    <a:srgbClr val="FF575C"/>
    <a:srgbClr val="006D82"/>
    <a:srgbClr val="FF646B"/>
    <a:srgbClr val="FF99CC"/>
    <a:srgbClr val="046574"/>
    <a:srgbClr val="00ADBD"/>
    <a:srgbClr val="FF57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9" autoAdjust="0"/>
    <p:restoredTop sz="94660"/>
  </p:normalViewPr>
  <p:slideViewPr>
    <p:cSldViewPr snapToGrid="0">
      <p:cViewPr varScale="1">
        <p:scale>
          <a:sx n="43" d="100"/>
          <a:sy n="43" d="100"/>
        </p:scale>
        <p:origin x="54" y="7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9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N_Gain</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Sheet1!$A$2:$A$3</c:f>
              <c:strCache>
                <c:ptCount val="2"/>
                <c:pt idx="0">
                  <c:v>Limited Field Test</c:v>
                </c:pt>
                <c:pt idx="1">
                  <c:v>Wide Field Test</c:v>
                </c:pt>
              </c:strCache>
            </c:strRef>
          </c:cat>
          <c:val>
            <c:numRef>
              <c:f>Sheet1!$B$2:$B$3</c:f>
              <c:numCache>
                <c:formatCode>General</c:formatCode>
                <c:ptCount val="2"/>
                <c:pt idx="0">
                  <c:v>75.849999999999994</c:v>
                </c:pt>
                <c:pt idx="1">
                  <c:v>92.64</c:v>
                </c:pt>
              </c:numCache>
            </c:numRef>
          </c:val>
          <c:extLst>
            <c:ext xmlns:c16="http://schemas.microsoft.com/office/drawing/2014/chart" uri="{C3380CC4-5D6E-409C-BE32-E72D297353CC}">
              <c16:uniqueId val="{00000000-EBAC-49A9-9E1B-24F486D5BC0B}"/>
            </c:ext>
          </c:extLst>
        </c:ser>
        <c:dLbls>
          <c:showLegendKey val="0"/>
          <c:showVal val="1"/>
          <c:showCatName val="0"/>
          <c:showSerName val="0"/>
          <c:showPercent val="0"/>
          <c:showBubbleSize val="0"/>
        </c:dLbls>
        <c:gapWidth val="150"/>
        <c:shape val="box"/>
        <c:axId val="1240216752"/>
        <c:axId val="1240217168"/>
        <c:axId val="0"/>
      </c:bar3DChart>
      <c:catAx>
        <c:axId val="1240216752"/>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Implementation </a:t>
                </a:r>
              </a:p>
            </c:rich>
          </c:tx>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240217168"/>
        <c:crosses val="autoZero"/>
        <c:auto val="1"/>
        <c:lblAlgn val="ctr"/>
        <c:lblOffset val="100"/>
        <c:noMultiLvlLbl val="0"/>
      </c:catAx>
      <c:valAx>
        <c:axId val="12402171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Average Percentage </a:t>
                </a:r>
              </a:p>
            </c:rich>
          </c:tx>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0216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png"/><Relationship Id="rId4"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png"/><Relationship Id="rId4"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8C7DF-7913-4EE9-A778-DCA2B051A283}" type="doc">
      <dgm:prSet loTypeId="urn:microsoft.com/office/officeart/2011/layout/RadialPictureList" loCatId="picture" qsTypeId="urn:microsoft.com/office/officeart/2005/8/quickstyle/simple1" qsCatId="simple" csTypeId="urn:microsoft.com/office/officeart/2005/8/colors/colorful4" csCatId="colorful" phldr="1"/>
      <dgm:spPr/>
      <dgm:t>
        <a:bodyPr/>
        <a:lstStyle/>
        <a:p>
          <a:endParaRPr lang="en-US"/>
        </a:p>
      </dgm:t>
    </dgm:pt>
    <dgm:pt modelId="{6BA798F6-7E3F-4D3D-9F20-DB995FA41557}">
      <dgm:prSet phldrT="[Text]" custT="1"/>
      <dgm:spPr>
        <a:solidFill>
          <a:schemeClr val="accent4">
            <a:lumMod val="40000"/>
            <a:lumOff val="60000"/>
          </a:schemeClr>
        </a:solidFill>
      </dgm:spPr>
      <dgm:t>
        <a:bodyPr/>
        <a:lstStyle/>
        <a:p>
          <a:pPr algn="ctr"/>
          <a:r>
            <a:rPr lang="en-US" sz="1200" b="1" dirty="0" smtClean="0">
              <a:latin typeface="Palatino Linotype" panose="02040502050505030304" pitchFamily="18" charset="0"/>
            </a:rPr>
            <a:t>Nothing Schedule</a:t>
          </a:r>
          <a:endParaRPr lang="en-US" sz="1200" b="1" dirty="0">
            <a:latin typeface="Palatino Linotype" panose="02040502050505030304" pitchFamily="18" charset="0"/>
          </a:endParaRPr>
        </a:p>
      </dgm:t>
    </dgm:pt>
    <dgm:pt modelId="{557C2CDE-178A-492A-AEB5-3FE6C5BCEBFD}" type="parTrans" cxnId="{62A8A1FF-D7B3-4D54-B46E-FC1E2DCA5F16}">
      <dgm:prSet/>
      <dgm:spPr/>
      <dgm:t>
        <a:bodyPr/>
        <a:lstStyle/>
        <a:p>
          <a:endParaRPr lang="en-US"/>
        </a:p>
      </dgm:t>
    </dgm:pt>
    <dgm:pt modelId="{D9952442-0033-47C4-9DAD-63F87DE0EFC2}" type="sibTrans" cxnId="{62A8A1FF-D7B3-4D54-B46E-FC1E2DCA5F16}">
      <dgm:prSet/>
      <dgm:spPr/>
      <dgm:t>
        <a:bodyPr/>
        <a:lstStyle/>
        <a:p>
          <a:endParaRPr lang="en-US"/>
        </a:p>
      </dgm:t>
    </dgm:pt>
    <dgm:pt modelId="{4036F46F-B013-436F-8722-F2D034B10A5F}">
      <dgm:prSet phldrT="[Text]" custT="1"/>
      <dgm:spPr>
        <a:solidFill>
          <a:schemeClr val="accent6">
            <a:lumMod val="40000"/>
            <a:lumOff val="60000"/>
          </a:schemeClr>
        </a:solidFill>
      </dgm:spPr>
      <dgm:t>
        <a:bodyPr/>
        <a:lstStyle/>
        <a:p>
          <a:pPr algn="ctr"/>
          <a:r>
            <a:rPr lang="en-US" sz="1200" b="1" i="0" dirty="0" smtClean="0">
              <a:latin typeface="Palatino Linotype" panose="02040502050505030304" pitchFamily="18" charset="0"/>
            </a:rPr>
            <a:t>No information on the availability of tools and materials.</a:t>
          </a:r>
          <a:endParaRPr lang="en-US" sz="1200" b="1" dirty="0">
            <a:latin typeface="Palatino Linotype" panose="02040502050505030304" pitchFamily="18" charset="0"/>
          </a:endParaRPr>
        </a:p>
      </dgm:t>
    </dgm:pt>
    <dgm:pt modelId="{181FD627-819A-40E1-B75C-94C8D9A56DF3}" type="parTrans" cxnId="{EB5C4C45-294C-4627-AABF-FDA96707A758}">
      <dgm:prSet/>
      <dgm:spPr/>
      <dgm:t>
        <a:bodyPr/>
        <a:lstStyle/>
        <a:p>
          <a:endParaRPr lang="en-US"/>
        </a:p>
      </dgm:t>
    </dgm:pt>
    <dgm:pt modelId="{1EB0FDE7-9BF9-49E3-94B6-903049B74C15}" type="sibTrans" cxnId="{EB5C4C45-294C-4627-AABF-FDA96707A758}">
      <dgm:prSet/>
      <dgm:spPr/>
      <dgm:t>
        <a:bodyPr/>
        <a:lstStyle/>
        <a:p>
          <a:endParaRPr lang="en-US"/>
        </a:p>
      </dgm:t>
    </dgm:pt>
    <dgm:pt modelId="{5023A77F-4AD3-4FCD-AEB4-2EA16FA20280}">
      <dgm:prSet phldrT="[Text]" custT="1"/>
      <dgm:spPr>
        <a:solidFill>
          <a:schemeClr val="accent2">
            <a:lumMod val="40000"/>
            <a:lumOff val="60000"/>
          </a:schemeClr>
        </a:solidFill>
      </dgm:spPr>
      <dgm:t>
        <a:bodyPr/>
        <a:lstStyle/>
        <a:p>
          <a:pPr algn="ctr"/>
          <a:r>
            <a:rPr lang="en-US" sz="1600" b="1" dirty="0" smtClean="0">
              <a:latin typeface="Palatino Linotype" panose="02040502050505030304" pitchFamily="18" charset="0"/>
            </a:rPr>
            <a:t>No Reporting</a:t>
          </a:r>
          <a:endParaRPr lang="en-US" sz="1600" b="1" dirty="0">
            <a:latin typeface="Palatino Linotype" panose="02040502050505030304" pitchFamily="18" charset="0"/>
          </a:endParaRPr>
        </a:p>
      </dgm:t>
    </dgm:pt>
    <dgm:pt modelId="{1B43B4CD-5366-474B-A589-B6E49956DFF3}" type="parTrans" cxnId="{4E407788-B7A1-4F7C-82D8-928EAA6D2D60}">
      <dgm:prSet/>
      <dgm:spPr/>
      <dgm:t>
        <a:bodyPr/>
        <a:lstStyle/>
        <a:p>
          <a:endParaRPr lang="en-US"/>
        </a:p>
      </dgm:t>
    </dgm:pt>
    <dgm:pt modelId="{62369385-628A-4174-A121-F4BE4EB36074}" type="sibTrans" cxnId="{4E407788-B7A1-4F7C-82D8-928EAA6D2D60}">
      <dgm:prSet/>
      <dgm:spPr/>
      <dgm:t>
        <a:bodyPr/>
        <a:lstStyle/>
        <a:p>
          <a:endParaRPr lang="en-US"/>
        </a:p>
      </dgm:t>
    </dgm:pt>
    <dgm:pt modelId="{9BB88A52-6320-4204-9857-EA2622561CF3}">
      <dgm:prSet phldrT="[Text]" custT="1"/>
      <dgm:spPr>
        <a:solidFill>
          <a:schemeClr val="accent3">
            <a:lumMod val="20000"/>
            <a:lumOff val="80000"/>
          </a:schemeClr>
        </a:solidFill>
      </dgm:spPr>
      <dgm:t>
        <a:bodyPr/>
        <a:lstStyle/>
        <a:p>
          <a:pPr algn="ctr"/>
          <a:r>
            <a:rPr lang="en-US" sz="1600" b="1" dirty="0" smtClean="0">
              <a:latin typeface="Palatino Linotype" panose="02040502050505030304" pitchFamily="18" charset="0"/>
            </a:rPr>
            <a:t>Conventional System</a:t>
          </a:r>
          <a:endParaRPr lang="en-US" sz="1600" b="1" dirty="0">
            <a:latin typeface="Palatino Linotype" panose="02040502050505030304" pitchFamily="18" charset="0"/>
          </a:endParaRPr>
        </a:p>
      </dgm:t>
    </dgm:pt>
    <dgm:pt modelId="{18A0235E-0626-4C53-8173-B062444DAFAA}" type="sibTrans" cxnId="{DA65F5DC-ADEF-4755-B00F-06074ED37B87}">
      <dgm:prSet/>
      <dgm:spPr/>
      <dgm:t>
        <a:bodyPr/>
        <a:lstStyle/>
        <a:p>
          <a:endParaRPr lang="en-US"/>
        </a:p>
      </dgm:t>
    </dgm:pt>
    <dgm:pt modelId="{52428078-6953-40BC-A716-7438FCB0C938}" type="parTrans" cxnId="{DA65F5DC-ADEF-4755-B00F-06074ED37B87}">
      <dgm:prSet/>
      <dgm:spPr/>
      <dgm:t>
        <a:bodyPr/>
        <a:lstStyle/>
        <a:p>
          <a:endParaRPr lang="en-US"/>
        </a:p>
      </dgm:t>
    </dgm:pt>
    <dgm:pt modelId="{AF7DDE35-6700-4426-9A16-488B25787ABB}">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200" b="1" dirty="0" smtClean="0">
              <a:solidFill>
                <a:schemeClr val="tx1"/>
              </a:solidFill>
              <a:latin typeface="Arial Rounded MT Bold" panose="020F0704030504030204" pitchFamily="34" charset="0"/>
            </a:rPr>
            <a:t>Laboratory of SMA </a:t>
          </a:r>
          <a:r>
            <a:rPr lang="en-US" sz="1200" b="1" dirty="0" err="1" smtClean="0">
              <a:solidFill>
                <a:schemeClr val="tx1"/>
              </a:solidFill>
              <a:latin typeface="Arial Rounded MT Bold" panose="020F0704030504030204" pitchFamily="34" charset="0"/>
            </a:rPr>
            <a:t>Brigjend</a:t>
          </a:r>
          <a:r>
            <a:rPr lang="en-US" sz="1200" b="1" dirty="0" smtClean="0">
              <a:solidFill>
                <a:schemeClr val="tx1"/>
              </a:solidFill>
              <a:latin typeface="Arial Rounded MT Bold" panose="020F0704030504030204" pitchFamily="34" charset="0"/>
            </a:rPr>
            <a:t> </a:t>
          </a:r>
          <a:r>
            <a:rPr lang="en-US" sz="1200" b="1" dirty="0" err="1" smtClean="0">
              <a:solidFill>
                <a:schemeClr val="tx1"/>
              </a:solidFill>
              <a:latin typeface="Arial Rounded MT Bold" panose="020F0704030504030204" pitchFamily="34" charset="0"/>
            </a:rPr>
            <a:t>Katamso</a:t>
          </a:r>
          <a:r>
            <a:rPr lang="en-US" sz="1200" b="1" dirty="0" smtClean="0">
              <a:solidFill>
                <a:schemeClr val="tx1"/>
              </a:solidFill>
              <a:latin typeface="Arial Rounded MT Bold" panose="020F0704030504030204" pitchFamily="34" charset="0"/>
            </a:rPr>
            <a:t> II Medan </a:t>
          </a:r>
          <a:endParaRPr lang="en-US" sz="1200" b="1" dirty="0">
            <a:solidFill>
              <a:schemeClr val="tx1"/>
            </a:solidFill>
          </a:endParaRPr>
        </a:p>
      </dgm:t>
    </dgm:pt>
    <dgm:pt modelId="{ECAB8CE6-E1C3-4FDB-9704-90FCAAB81F59}" type="sibTrans" cxnId="{257BA116-3898-4FD9-8B9C-14901EB7593D}">
      <dgm:prSet/>
      <dgm:spPr/>
      <dgm:t>
        <a:bodyPr/>
        <a:lstStyle/>
        <a:p>
          <a:endParaRPr lang="en-US"/>
        </a:p>
      </dgm:t>
    </dgm:pt>
    <dgm:pt modelId="{05E1B1FA-2A76-4BEC-A763-785EDB95B4D3}" type="parTrans" cxnId="{257BA116-3898-4FD9-8B9C-14901EB7593D}">
      <dgm:prSet/>
      <dgm:spPr/>
      <dgm:t>
        <a:bodyPr/>
        <a:lstStyle/>
        <a:p>
          <a:endParaRPr lang="en-US"/>
        </a:p>
      </dgm:t>
    </dgm:pt>
    <dgm:pt modelId="{E745A83A-3348-4CB6-82E9-91531E60F671}" type="pres">
      <dgm:prSet presAssocID="{3808C7DF-7913-4EE9-A778-DCA2B051A283}" presName="Name0" presStyleCnt="0">
        <dgm:presLayoutVars>
          <dgm:chMax val="1"/>
          <dgm:chPref val="1"/>
          <dgm:dir/>
          <dgm:resizeHandles/>
        </dgm:presLayoutVars>
      </dgm:prSet>
      <dgm:spPr/>
      <dgm:t>
        <a:bodyPr/>
        <a:lstStyle/>
        <a:p>
          <a:endParaRPr lang="en-US"/>
        </a:p>
      </dgm:t>
    </dgm:pt>
    <dgm:pt modelId="{132F278C-09C6-44F6-8954-9A02C7C21980}" type="pres">
      <dgm:prSet presAssocID="{AF7DDE35-6700-4426-9A16-488B25787ABB}" presName="Parent" presStyleLbl="node1" presStyleIdx="0" presStyleCnt="2" custScaleY="104910" custLinFactNeighborX="20338" custLinFactNeighborY="2228">
        <dgm:presLayoutVars>
          <dgm:chMax val="4"/>
          <dgm:chPref val="3"/>
        </dgm:presLayoutVars>
      </dgm:prSet>
      <dgm:spPr/>
      <dgm:t>
        <a:bodyPr/>
        <a:lstStyle/>
        <a:p>
          <a:endParaRPr lang="en-US"/>
        </a:p>
      </dgm:t>
    </dgm:pt>
    <dgm:pt modelId="{53129860-57FB-4361-B4FF-5E229D66380B}" type="pres">
      <dgm:prSet presAssocID="{9BB88A52-6320-4204-9857-EA2622561CF3}" presName="Accent" presStyleLbl="node1" presStyleIdx="1" presStyleCnt="2"/>
      <dgm:spPr/>
    </dgm:pt>
    <dgm:pt modelId="{3F71048F-2F53-40EB-9889-DFA3D4FA1B3D}" type="pres">
      <dgm:prSet presAssocID="{9BB88A52-6320-4204-9857-EA2622561CF3}" presName="Image1" presStyleLbl="fgImgPlace1" presStyleIdx="0" presStyleCnt="4" custScaleX="87796" custScaleY="95230"/>
      <dgm:spPr>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dgm:spPr>
      <dgm:t>
        <a:bodyPr/>
        <a:lstStyle/>
        <a:p>
          <a:endParaRPr lang="en-US"/>
        </a:p>
      </dgm:t>
    </dgm:pt>
    <dgm:pt modelId="{2F4DAE3D-25C7-4246-A89E-2985C78BA59F}" type="pres">
      <dgm:prSet presAssocID="{9BB88A52-6320-4204-9857-EA2622561CF3}" presName="Child1" presStyleLbl="revTx" presStyleIdx="0" presStyleCnt="4" custScaleX="145293" custScaleY="60625" custLinFactNeighborX="23708" custLinFactNeighborY="-24748">
        <dgm:presLayoutVars>
          <dgm:chMax val="0"/>
          <dgm:chPref val="0"/>
          <dgm:bulletEnabled val="1"/>
        </dgm:presLayoutVars>
      </dgm:prSet>
      <dgm:spPr/>
      <dgm:t>
        <a:bodyPr/>
        <a:lstStyle/>
        <a:p>
          <a:endParaRPr lang="en-US"/>
        </a:p>
      </dgm:t>
    </dgm:pt>
    <dgm:pt modelId="{6012B0B9-3BF4-47E4-BBCD-80DE15D5A886}" type="pres">
      <dgm:prSet presAssocID="{6BA798F6-7E3F-4D3D-9F20-DB995FA41557}" presName="Image2" presStyleCnt="0"/>
      <dgm:spPr/>
    </dgm:pt>
    <dgm:pt modelId="{C12865C3-4B98-4E43-BDC2-EB29239BEEA2}" type="pres">
      <dgm:prSet presAssocID="{6BA798F6-7E3F-4D3D-9F20-DB995FA41557}" presName="Image" presStyleLbl="fgImgPlace1" presStyleIdx="1" presStyleCnt="4"/>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l="-17000" r="-17000"/>
          </a:stretch>
        </a:blipFill>
      </dgm:spPr>
    </dgm:pt>
    <dgm:pt modelId="{A05D03D1-0194-476F-B361-96085F230FE9}" type="pres">
      <dgm:prSet presAssocID="{6BA798F6-7E3F-4D3D-9F20-DB995FA41557}" presName="Child2" presStyleLbl="revTx" presStyleIdx="1" presStyleCnt="4">
        <dgm:presLayoutVars>
          <dgm:chMax val="0"/>
          <dgm:chPref val="0"/>
          <dgm:bulletEnabled val="1"/>
        </dgm:presLayoutVars>
      </dgm:prSet>
      <dgm:spPr/>
      <dgm:t>
        <a:bodyPr/>
        <a:lstStyle/>
        <a:p>
          <a:endParaRPr lang="en-US"/>
        </a:p>
      </dgm:t>
    </dgm:pt>
    <dgm:pt modelId="{2EE78914-30D9-4707-ACCE-276545C4F6B6}" type="pres">
      <dgm:prSet presAssocID="{4036F46F-B013-436F-8722-F2D034B10A5F}" presName="Image3" presStyleCnt="0"/>
      <dgm:spPr/>
    </dgm:pt>
    <dgm:pt modelId="{A63C4F14-DC86-4A2F-BA8B-AB71118881E4}" type="pres">
      <dgm:prSet presAssocID="{4036F46F-B013-436F-8722-F2D034B10A5F}" presName="Image" presStyleLbl="fgImgPlace1" presStyleIdx="2" presStyleCnt="4"/>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a:stretch>
        </a:blipFill>
      </dgm:spPr>
    </dgm:pt>
    <dgm:pt modelId="{D97ABC32-EA81-4C80-9BA5-BC30F4E5EF68}" type="pres">
      <dgm:prSet presAssocID="{4036F46F-B013-436F-8722-F2D034B10A5F}" presName="Child3" presStyleLbl="revTx" presStyleIdx="2" presStyleCnt="4">
        <dgm:presLayoutVars>
          <dgm:chMax val="0"/>
          <dgm:chPref val="0"/>
          <dgm:bulletEnabled val="1"/>
        </dgm:presLayoutVars>
      </dgm:prSet>
      <dgm:spPr/>
      <dgm:t>
        <a:bodyPr/>
        <a:lstStyle/>
        <a:p>
          <a:endParaRPr lang="en-US"/>
        </a:p>
      </dgm:t>
    </dgm:pt>
    <dgm:pt modelId="{16554D36-1371-4F23-9787-8199091F1234}" type="pres">
      <dgm:prSet presAssocID="{5023A77F-4AD3-4FCD-AEB4-2EA16FA20280}" presName="Image4" presStyleCnt="0"/>
      <dgm:spPr/>
    </dgm:pt>
    <dgm:pt modelId="{40F0F026-10CF-41FC-93BC-4C3965B67372}" type="pres">
      <dgm:prSet presAssocID="{5023A77F-4AD3-4FCD-AEB4-2EA16FA20280}" presName="Image" presStyleLbl="fgImgPlace1" presStyleIdx="3" presStyleCnt="4"/>
      <dgm:spPr>
        <a:blipFill>
          <a:blip xmlns:r="http://schemas.openxmlformats.org/officeDocument/2006/relationships" r:embed="rId4" cstate="hqprint">
            <a:extLst>
              <a:ext uri="{28A0092B-C50C-407E-A947-70E740481C1C}">
                <a14:useLocalDpi xmlns:a14="http://schemas.microsoft.com/office/drawing/2010/main" val="0"/>
              </a:ext>
            </a:extLst>
          </a:blip>
          <a:srcRect/>
          <a:stretch>
            <a:fillRect/>
          </a:stretch>
        </a:blipFill>
      </dgm:spPr>
      <dgm:t>
        <a:bodyPr/>
        <a:lstStyle/>
        <a:p>
          <a:endParaRPr lang="en-US"/>
        </a:p>
      </dgm:t>
    </dgm:pt>
    <dgm:pt modelId="{52208AC1-6FF6-4923-A04E-F4172335031D}" type="pres">
      <dgm:prSet presAssocID="{5023A77F-4AD3-4FCD-AEB4-2EA16FA20280}" presName="Child4" presStyleLbl="revTx" presStyleIdx="3" presStyleCnt="4" custScaleX="132672" custScaleY="102949" custLinFactNeighborX="12143" custLinFactNeighborY="51677">
        <dgm:presLayoutVars>
          <dgm:chMax val="0"/>
          <dgm:chPref val="0"/>
          <dgm:bulletEnabled val="1"/>
        </dgm:presLayoutVars>
      </dgm:prSet>
      <dgm:spPr/>
      <dgm:t>
        <a:bodyPr/>
        <a:lstStyle/>
        <a:p>
          <a:endParaRPr lang="en-US"/>
        </a:p>
      </dgm:t>
    </dgm:pt>
  </dgm:ptLst>
  <dgm:cxnLst>
    <dgm:cxn modelId="{257BA116-3898-4FD9-8B9C-14901EB7593D}" srcId="{3808C7DF-7913-4EE9-A778-DCA2B051A283}" destId="{AF7DDE35-6700-4426-9A16-488B25787ABB}" srcOrd="0" destOrd="0" parTransId="{05E1B1FA-2A76-4BEC-A763-785EDB95B4D3}" sibTransId="{ECAB8CE6-E1C3-4FDB-9704-90FCAAB81F59}"/>
    <dgm:cxn modelId="{62A8A1FF-D7B3-4D54-B46E-FC1E2DCA5F16}" srcId="{AF7DDE35-6700-4426-9A16-488B25787ABB}" destId="{6BA798F6-7E3F-4D3D-9F20-DB995FA41557}" srcOrd="1" destOrd="0" parTransId="{557C2CDE-178A-492A-AEB5-3FE6C5BCEBFD}" sibTransId="{D9952442-0033-47C4-9DAD-63F87DE0EFC2}"/>
    <dgm:cxn modelId="{4569EF4D-C11E-4A8C-A4C9-51DDEFF0029B}" type="presOf" srcId="{9BB88A52-6320-4204-9857-EA2622561CF3}" destId="{2F4DAE3D-25C7-4246-A89E-2985C78BA59F}" srcOrd="0" destOrd="0" presId="urn:microsoft.com/office/officeart/2011/layout/RadialPictureList"/>
    <dgm:cxn modelId="{4E407788-B7A1-4F7C-82D8-928EAA6D2D60}" srcId="{AF7DDE35-6700-4426-9A16-488B25787ABB}" destId="{5023A77F-4AD3-4FCD-AEB4-2EA16FA20280}" srcOrd="3" destOrd="0" parTransId="{1B43B4CD-5366-474B-A589-B6E49956DFF3}" sibTransId="{62369385-628A-4174-A121-F4BE4EB36074}"/>
    <dgm:cxn modelId="{DA65F5DC-ADEF-4755-B00F-06074ED37B87}" srcId="{AF7DDE35-6700-4426-9A16-488B25787ABB}" destId="{9BB88A52-6320-4204-9857-EA2622561CF3}" srcOrd="0" destOrd="0" parTransId="{52428078-6953-40BC-A716-7438FCB0C938}" sibTransId="{18A0235E-0626-4C53-8173-B062444DAFAA}"/>
    <dgm:cxn modelId="{6D8EC9FE-9922-44D4-ACC6-30BF149B9335}" type="presOf" srcId="{4036F46F-B013-436F-8722-F2D034B10A5F}" destId="{D97ABC32-EA81-4C80-9BA5-BC30F4E5EF68}" srcOrd="0" destOrd="0" presId="urn:microsoft.com/office/officeart/2011/layout/RadialPictureList"/>
    <dgm:cxn modelId="{AA17EA47-94B6-420C-91CC-2E7E9755EB50}" type="presOf" srcId="{3808C7DF-7913-4EE9-A778-DCA2B051A283}" destId="{E745A83A-3348-4CB6-82E9-91531E60F671}" srcOrd="0" destOrd="0" presId="urn:microsoft.com/office/officeart/2011/layout/RadialPictureList"/>
    <dgm:cxn modelId="{47B9223C-0EE1-402A-ADA8-1D5CBC985CC5}" type="presOf" srcId="{AF7DDE35-6700-4426-9A16-488B25787ABB}" destId="{132F278C-09C6-44F6-8954-9A02C7C21980}" srcOrd="0" destOrd="0" presId="urn:microsoft.com/office/officeart/2011/layout/RadialPictureList"/>
    <dgm:cxn modelId="{057CCF6B-4539-4F38-B6AD-0CE78053F02A}" type="presOf" srcId="{6BA798F6-7E3F-4D3D-9F20-DB995FA41557}" destId="{A05D03D1-0194-476F-B361-96085F230FE9}" srcOrd="0" destOrd="0" presId="urn:microsoft.com/office/officeart/2011/layout/RadialPictureList"/>
    <dgm:cxn modelId="{EB5C4C45-294C-4627-AABF-FDA96707A758}" srcId="{AF7DDE35-6700-4426-9A16-488B25787ABB}" destId="{4036F46F-B013-436F-8722-F2D034B10A5F}" srcOrd="2" destOrd="0" parTransId="{181FD627-819A-40E1-B75C-94C8D9A56DF3}" sibTransId="{1EB0FDE7-9BF9-49E3-94B6-903049B74C15}"/>
    <dgm:cxn modelId="{6ED62EC3-3E86-41EC-BBE2-60E3C0F28A02}" type="presOf" srcId="{5023A77F-4AD3-4FCD-AEB4-2EA16FA20280}" destId="{52208AC1-6FF6-4923-A04E-F4172335031D}" srcOrd="0" destOrd="0" presId="urn:microsoft.com/office/officeart/2011/layout/RadialPictureList"/>
    <dgm:cxn modelId="{E3830FFB-A181-4638-AA3A-C54B8569B514}" type="presParOf" srcId="{E745A83A-3348-4CB6-82E9-91531E60F671}" destId="{132F278C-09C6-44F6-8954-9A02C7C21980}" srcOrd="0" destOrd="0" presId="urn:microsoft.com/office/officeart/2011/layout/RadialPictureList"/>
    <dgm:cxn modelId="{97026F31-9952-46A7-B84E-0292E12737A3}" type="presParOf" srcId="{E745A83A-3348-4CB6-82E9-91531E60F671}" destId="{53129860-57FB-4361-B4FF-5E229D66380B}" srcOrd="1" destOrd="0" presId="urn:microsoft.com/office/officeart/2011/layout/RadialPictureList"/>
    <dgm:cxn modelId="{B54D2FD5-1B9E-40F7-BC48-4BE6593CC277}" type="presParOf" srcId="{E745A83A-3348-4CB6-82E9-91531E60F671}" destId="{3F71048F-2F53-40EB-9889-DFA3D4FA1B3D}" srcOrd="2" destOrd="0" presId="urn:microsoft.com/office/officeart/2011/layout/RadialPictureList"/>
    <dgm:cxn modelId="{5787AB55-21BE-4A5F-8C35-AD4EBAB50499}" type="presParOf" srcId="{E745A83A-3348-4CB6-82E9-91531E60F671}" destId="{2F4DAE3D-25C7-4246-A89E-2985C78BA59F}" srcOrd="3" destOrd="0" presId="urn:microsoft.com/office/officeart/2011/layout/RadialPictureList"/>
    <dgm:cxn modelId="{2F813808-BDC3-46AD-BB06-F05F70C6BC2F}" type="presParOf" srcId="{E745A83A-3348-4CB6-82E9-91531E60F671}" destId="{6012B0B9-3BF4-47E4-BBCD-80DE15D5A886}" srcOrd="4" destOrd="0" presId="urn:microsoft.com/office/officeart/2011/layout/RadialPictureList"/>
    <dgm:cxn modelId="{495B1AD6-98ED-4BF7-BF3A-29E3B9B3FF57}" type="presParOf" srcId="{6012B0B9-3BF4-47E4-BBCD-80DE15D5A886}" destId="{C12865C3-4B98-4E43-BDC2-EB29239BEEA2}" srcOrd="0" destOrd="0" presId="urn:microsoft.com/office/officeart/2011/layout/RadialPictureList"/>
    <dgm:cxn modelId="{A100BA11-FB08-47EF-B325-C27E4D8344E9}" type="presParOf" srcId="{E745A83A-3348-4CB6-82E9-91531E60F671}" destId="{A05D03D1-0194-476F-B361-96085F230FE9}" srcOrd="5" destOrd="0" presId="urn:microsoft.com/office/officeart/2011/layout/RadialPictureList"/>
    <dgm:cxn modelId="{7ED42D3C-8A71-4A46-B4E8-3F5FAF01AEDA}" type="presParOf" srcId="{E745A83A-3348-4CB6-82E9-91531E60F671}" destId="{2EE78914-30D9-4707-ACCE-276545C4F6B6}" srcOrd="6" destOrd="0" presId="urn:microsoft.com/office/officeart/2011/layout/RadialPictureList"/>
    <dgm:cxn modelId="{5CBE8A79-D683-4BCC-8F5E-38A814FD6B6E}" type="presParOf" srcId="{2EE78914-30D9-4707-ACCE-276545C4F6B6}" destId="{A63C4F14-DC86-4A2F-BA8B-AB71118881E4}" srcOrd="0" destOrd="0" presId="urn:microsoft.com/office/officeart/2011/layout/RadialPictureList"/>
    <dgm:cxn modelId="{9F6ED10D-FADD-4716-9B91-6920F6505B67}" type="presParOf" srcId="{E745A83A-3348-4CB6-82E9-91531E60F671}" destId="{D97ABC32-EA81-4C80-9BA5-BC30F4E5EF68}" srcOrd="7" destOrd="0" presId="urn:microsoft.com/office/officeart/2011/layout/RadialPictureList"/>
    <dgm:cxn modelId="{35E4405B-5230-42B8-8D15-3E7A13BEC95F}" type="presParOf" srcId="{E745A83A-3348-4CB6-82E9-91531E60F671}" destId="{16554D36-1371-4F23-9787-8199091F1234}" srcOrd="8" destOrd="0" presId="urn:microsoft.com/office/officeart/2011/layout/RadialPictureList"/>
    <dgm:cxn modelId="{F9FF981D-A505-4FCA-8B0C-247575A8CECC}" type="presParOf" srcId="{16554D36-1371-4F23-9787-8199091F1234}" destId="{40F0F026-10CF-41FC-93BC-4C3965B67372}" srcOrd="0" destOrd="0" presId="urn:microsoft.com/office/officeart/2011/layout/RadialPictureList"/>
    <dgm:cxn modelId="{8EFB9F48-5315-4990-82BE-35A8E27AB0B5}" type="presParOf" srcId="{E745A83A-3348-4CB6-82E9-91531E60F671}" destId="{52208AC1-6FF6-4923-A04E-F4172335031D}"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F278C-09C6-44F6-8954-9A02C7C21980}">
      <dsp:nvSpPr>
        <dsp:cNvPr id="0" name=""/>
        <dsp:cNvSpPr/>
      </dsp:nvSpPr>
      <dsp:spPr>
        <a:xfrm>
          <a:off x="1169375" y="1870259"/>
          <a:ext cx="1626526" cy="1706236"/>
        </a:xfrm>
        <a:prstGeom prst="ellipse">
          <a:avLst/>
        </a:prstGeom>
        <a:solidFill>
          <a:schemeClr val="accent2"/>
        </a:solidFill>
        <a:ln w="1905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Arial Rounded MT Bold" panose="020F0704030504030204" pitchFamily="34" charset="0"/>
            </a:rPr>
            <a:t>Laboratory of SMA </a:t>
          </a:r>
          <a:r>
            <a:rPr lang="en-US" sz="1200" b="1" kern="1200" dirty="0" err="1" smtClean="0">
              <a:solidFill>
                <a:schemeClr val="tx1"/>
              </a:solidFill>
              <a:latin typeface="Arial Rounded MT Bold" panose="020F0704030504030204" pitchFamily="34" charset="0"/>
            </a:rPr>
            <a:t>Brigjend</a:t>
          </a:r>
          <a:r>
            <a:rPr lang="en-US" sz="1200" b="1" kern="1200" dirty="0" smtClean="0">
              <a:solidFill>
                <a:schemeClr val="tx1"/>
              </a:solidFill>
              <a:latin typeface="Arial Rounded MT Bold" panose="020F0704030504030204" pitchFamily="34" charset="0"/>
            </a:rPr>
            <a:t> </a:t>
          </a:r>
          <a:r>
            <a:rPr lang="en-US" sz="1200" b="1" kern="1200" dirty="0" err="1" smtClean="0">
              <a:solidFill>
                <a:schemeClr val="tx1"/>
              </a:solidFill>
              <a:latin typeface="Arial Rounded MT Bold" panose="020F0704030504030204" pitchFamily="34" charset="0"/>
            </a:rPr>
            <a:t>Katamso</a:t>
          </a:r>
          <a:r>
            <a:rPr lang="en-US" sz="1200" b="1" kern="1200" dirty="0" smtClean="0">
              <a:solidFill>
                <a:schemeClr val="tx1"/>
              </a:solidFill>
              <a:latin typeface="Arial Rounded MT Bold" panose="020F0704030504030204" pitchFamily="34" charset="0"/>
            </a:rPr>
            <a:t> II Medan </a:t>
          </a:r>
          <a:endParaRPr lang="en-US" sz="1200" b="1" kern="1200" dirty="0">
            <a:solidFill>
              <a:schemeClr val="tx1"/>
            </a:solidFill>
          </a:endParaRPr>
        </a:p>
      </dsp:txBody>
      <dsp:txXfrm>
        <a:off x="1407574" y="2120131"/>
        <a:ext cx="1150128" cy="1206492"/>
      </dsp:txXfrm>
    </dsp:sp>
    <dsp:sp modelId="{53129860-57FB-4361-B4FF-5E229D66380B}">
      <dsp:nvSpPr>
        <dsp:cNvPr id="0" name=""/>
        <dsp:cNvSpPr/>
      </dsp:nvSpPr>
      <dsp:spPr>
        <a:xfrm>
          <a:off x="0" y="969539"/>
          <a:ext cx="3278362" cy="3417368"/>
        </a:xfrm>
        <a:prstGeom prst="blockArc">
          <a:avLst>
            <a:gd name="adj1" fmla="val 16509444"/>
            <a:gd name="adj2" fmla="val 5088054"/>
            <a:gd name="adj3" fmla="val 5240"/>
          </a:avLst>
        </a:prstGeom>
        <a:solidFill>
          <a:schemeClr val="accent4">
            <a:hueOff val="-2337087"/>
            <a:satOff val="17205"/>
            <a:lumOff val="-1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71048F-2F53-40EB-9889-DFA3D4FA1B3D}">
      <dsp:nvSpPr>
        <dsp:cNvPr id="0" name=""/>
        <dsp:cNvSpPr/>
      </dsp:nvSpPr>
      <dsp:spPr>
        <a:xfrm>
          <a:off x="2082756" y="856182"/>
          <a:ext cx="765163" cy="82977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4DAE3D-25C7-4246-A89E-2985C78BA59F}">
      <dsp:nvSpPr>
        <dsp:cNvPr id="0" name=""/>
        <dsp:cNvSpPr/>
      </dsp:nvSpPr>
      <dsp:spPr>
        <a:xfrm>
          <a:off x="2979862" y="803864"/>
          <a:ext cx="1695057" cy="511355"/>
        </a:xfrm>
        <a:prstGeom prst="rect">
          <a:avLst/>
        </a:prstGeom>
        <a:solidFill>
          <a:schemeClr val="accent3">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10000"/>
            </a:spcAft>
          </a:pPr>
          <a:r>
            <a:rPr lang="en-US" sz="1600" b="1" kern="1200" dirty="0" smtClean="0">
              <a:latin typeface="Palatino Linotype" panose="02040502050505030304" pitchFamily="18" charset="0"/>
            </a:rPr>
            <a:t>Conventional System</a:t>
          </a:r>
          <a:endParaRPr lang="en-US" sz="1600" b="1" kern="1200" dirty="0">
            <a:latin typeface="Palatino Linotype" panose="02040502050505030304" pitchFamily="18" charset="0"/>
          </a:endParaRPr>
        </a:p>
      </dsp:txBody>
      <dsp:txXfrm>
        <a:off x="2979862" y="803864"/>
        <a:ext cx="1695057" cy="511355"/>
      </dsp:txXfrm>
    </dsp:sp>
    <dsp:sp modelId="{C12865C3-4B98-4E43-BDC2-EB29239BEEA2}">
      <dsp:nvSpPr>
        <dsp:cNvPr id="0" name=""/>
        <dsp:cNvSpPr/>
      </dsp:nvSpPr>
      <dsp:spPr>
        <a:xfrm>
          <a:off x="2673309" y="1646919"/>
          <a:ext cx="871523" cy="871341"/>
        </a:xfrm>
        <a:prstGeom prst="ellipse">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5D03D1-0194-476F-B361-96085F230FE9}">
      <dsp:nvSpPr>
        <dsp:cNvPr id="0" name=""/>
        <dsp:cNvSpPr/>
      </dsp:nvSpPr>
      <dsp:spPr>
        <a:xfrm>
          <a:off x="3608824" y="1662154"/>
          <a:ext cx="1166648" cy="843473"/>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10000"/>
            </a:spcAft>
          </a:pPr>
          <a:r>
            <a:rPr lang="en-US" sz="1200" b="1" kern="1200" dirty="0" smtClean="0">
              <a:latin typeface="Palatino Linotype" panose="02040502050505030304" pitchFamily="18" charset="0"/>
            </a:rPr>
            <a:t>Nothing Schedule</a:t>
          </a:r>
          <a:endParaRPr lang="en-US" sz="1200" b="1" kern="1200" dirty="0">
            <a:latin typeface="Palatino Linotype" panose="02040502050505030304" pitchFamily="18" charset="0"/>
          </a:endParaRPr>
        </a:p>
      </dsp:txBody>
      <dsp:txXfrm>
        <a:off x="3608824" y="1662154"/>
        <a:ext cx="1166648" cy="843473"/>
      </dsp:txXfrm>
    </dsp:sp>
    <dsp:sp modelId="{A63C4F14-DC86-4A2F-BA8B-AB71118881E4}">
      <dsp:nvSpPr>
        <dsp:cNvPr id="0" name=""/>
        <dsp:cNvSpPr/>
      </dsp:nvSpPr>
      <dsp:spPr>
        <a:xfrm>
          <a:off x="2669966" y="2840044"/>
          <a:ext cx="871523" cy="871341"/>
        </a:xfrm>
        <a:prstGeom prst="ellipse">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7ABC32-EA81-4C80-9BA5-BC30F4E5EF68}">
      <dsp:nvSpPr>
        <dsp:cNvPr id="0" name=""/>
        <dsp:cNvSpPr/>
      </dsp:nvSpPr>
      <dsp:spPr>
        <a:xfrm>
          <a:off x="3608824" y="2854164"/>
          <a:ext cx="1166648" cy="843473"/>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10000"/>
            </a:spcAft>
          </a:pPr>
          <a:r>
            <a:rPr lang="en-US" sz="1200" b="1" i="0" kern="1200" dirty="0" smtClean="0">
              <a:latin typeface="Palatino Linotype" panose="02040502050505030304" pitchFamily="18" charset="0"/>
            </a:rPr>
            <a:t>No information on the availability of tools and materials.</a:t>
          </a:r>
          <a:endParaRPr lang="en-US" sz="1200" b="1" kern="1200" dirty="0">
            <a:latin typeface="Palatino Linotype" panose="02040502050505030304" pitchFamily="18" charset="0"/>
          </a:endParaRPr>
        </a:p>
      </dsp:txBody>
      <dsp:txXfrm>
        <a:off x="3608824" y="2854164"/>
        <a:ext cx="1166648" cy="843473"/>
      </dsp:txXfrm>
    </dsp:sp>
    <dsp:sp modelId="{40F0F026-10CF-41FC-93BC-4C3965B67372}">
      <dsp:nvSpPr>
        <dsp:cNvPr id="0" name=""/>
        <dsp:cNvSpPr/>
      </dsp:nvSpPr>
      <dsp:spPr>
        <a:xfrm>
          <a:off x="2029576" y="3679802"/>
          <a:ext cx="871523" cy="871341"/>
        </a:xfrm>
        <a:prstGeom prst="ellipse">
          <a:avLst/>
        </a:prstGeom>
        <a:blipFill>
          <a:blip xmlns:r="http://schemas.openxmlformats.org/officeDocument/2006/relationships" r:embed="rId4" cstate="hq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208AC1-6FF6-4923-A04E-F4172335031D}">
      <dsp:nvSpPr>
        <dsp:cNvPr id="0" name=""/>
        <dsp:cNvSpPr/>
      </dsp:nvSpPr>
      <dsp:spPr>
        <a:xfrm>
          <a:off x="2918561" y="4121083"/>
          <a:ext cx="1547815" cy="868347"/>
        </a:xfrm>
        <a:prstGeom prst="rect">
          <a:avLst/>
        </a:prstGeom>
        <a:solidFill>
          <a:schemeClr val="accent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10000"/>
            </a:spcAft>
          </a:pPr>
          <a:r>
            <a:rPr lang="en-US" sz="1600" b="1" kern="1200" dirty="0" smtClean="0">
              <a:latin typeface="Palatino Linotype" panose="02040502050505030304" pitchFamily="18" charset="0"/>
            </a:rPr>
            <a:t>No Reporting</a:t>
          </a:r>
          <a:endParaRPr lang="en-US" sz="1600" b="1" kern="1200" dirty="0">
            <a:latin typeface="Palatino Linotype" panose="02040502050505030304" pitchFamily="18" charset="0"/>
          </a:endParaRPr>
        </a:p>
      </dsp:txBody>
      <dsp:txXfrm>
        <a:off x="2918561" y="4121083"/>
        <a:ext cx="1547815" cy="868347"/>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247FDBB1-5EC9-40FD-9A36-D4E35C581F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AF663819-6E29-4FB7-BF1C-93C4B4D769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45FC5A-1932-4642-9CF8-618CD292DDF6}" type="datetimeFigureOut">
              <a:rPr lang="ko-KR" altLang="en-US" smtClean="0"/>
              <a:t>2023-12-11</a:t>
            </a:fld>
            <a:endParaRPr lang="ko-KR" altLang="en-US"/>
          </a:p>
        </p:txBody>
      </p:sp>
      <p:sp>
        <p:nvSpPr>
          <p:cNvPr id="4" name="바닥글 개체 틀 3">
            <a:extLst>
              <a:ext uri="{FF2B5EF4-FFF2-40B4-BE49-F238E27FC236}">
                <a16:creationId xmlns:a16="http://schemas.microsoft.com/office/drawing/2014/main" id="{B6AF1716-40E8-4512-B252-D7362A0E94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0EE3C99E-C3C0-40AD-AD91-8E96E8F58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86696-F86F-4066-9FDD-77F2B013FA08}" type="slidenum">
              <a:rPr lang="ko-KR" altLang="en-US" smtClean="0"/>
              <a:t>‹#›</a:t>
            </a:fld>
            <a:endParaRPr lang="ko-KR" altLang="en-US"/>
          </a:p>
        </p:txBody>
      </p:sp>
    </p:spTree>
    <p:extLst>
      <p:ext uri="{BB962C8B-B14F-4D97-AF65-F5344CB8AC3E}">
        <p14:creationId xmlns:p14="http://schemas.microsoft.com/office/powerpoint/2010/main" val="2128592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2023-12-11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80a16084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80a16084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738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08634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0235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2.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40.sv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00.svg"/><Relationship Id="rId2" Type="http://schemas.openxmlformats.org/officeDocument/2006/relationships/hyperlink" Target="http://pptmon.com/" TargetMode="External"/><Relationship Id="rId16" Type="http://schemas.openxmlformats.org/officeDocument/2006/relationships/image" Target="../media/image140.svg"/><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11" Type="http://schemas.openxmlformats.org/officeDocument/2006/relationships/image" Target="../media/image11.png"/><Relationship Id="rId5" Type="http://schemas.openxmlformats.org/officeDocument/2006/relationships/hyperlink" Target="https://pptmon.com/" TargetMode="External"/><Relationship Id="rId15" Type="http://schemas.openxmlformats.org/officeDocument/2006/relationships/image" Target="../media/image13.png"/><Relationship Id="rId10" Type="http://schemas.openxmlformats.org/officeDocument/2006/relationships/image" Target="../media/image60.svg"/><Relationship Id="rId4" Type="http://schemas.openxmlformats.org/officeDocument/2006/relationships/image" Target="../media/image40.svg"/><Relationship Id="rId9" Type="http://schemas.openxmlformats.org/officeDocument/2006/relationships/image" Target="../media/image10.png"/><Relationship Id="rId14" Type="http://schemas.openxmlformats.org/officeDocument/2006/relationships/image" Target="../media/image120.sv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6" Type="http://schemas.openxmlformats.org/officeDocument/2006/relationships/image" Target="../media/image4.svg"/><Relationship Id="rId11"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8.png"/><Relationship Id="rId14" Type="http://schemas.openxmlformats.org/officeDocument/2006/relationships/image" Target="../media/image14.sv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6.png"/><Relationship Id="rId7" Type="http://schemas.openxmlformats.org/officeDocument/2006/relationships/image" Target="../media/image7.png"/><Relationship Id="rId12" Type="http://schemas.openxmlformats.org/officeDocument/2006/relationships/image" Target="../media/image10.sv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6" Type="http://schemas.openxmlformats.org/officeDocument/2006/relationships/image" Target="../media/image4.svg"/><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6" Type="http://schemas.openxmlformats.org/officeDocument/2006/relationships/image" Target="../media/image12.svg"/><Relationship Id="rId5" Type="http://schemas.openxmlformats.org/officeDocument/2006/relationships/image" Target="../media/image15.png"/><Relationship Id="rId4" Type="http://schemas.openxmlformats.org/officeDocument/2006/relationships/image" Target="../media/image2.sv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6" Type="http://schemas.openxmlformats.org/officeDocument/2006/relationships/image" Target="../media/image4.svg"/><Relationship Id="rId5" Type="http://schemas.openxmlformats.org/officeDocument/2006/relationships/image" Target="../media/image14.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6" Type="http://schemas.openxmlformats.org/officeDocument/2006/relationships/image" Target="../media/image12.svg"/><Relationship Id="rId5" Type="http://schemas.openxmlformats.org/officeDocument/2006/relationships/image" Target="../media/image15.png"/><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6.png"/><Relationship Id="rId7" Type="http://schemas.openxmlformats.org/officeDocument/2006/relationships/image" Target="../media/image19.png"/><Relationship Id="rId12" Type="http://schemas.openxmlformats.org/officeDocument/2006/relationships/image" Target="../media/image22.sv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20.svg"/><Relationship Id="rId4" Type="http://schemas.openxmlformats.org/officeDocument/2006/relationships/image" Target="../media/image2.svg"/><Relationship Id="rId9" Type="http://schemas.openxmlformats.org/officeDocument/2006/relationships/image" Target="../media/image20.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2.svg"/><Relationship Id="rId5" Type="http://schemas.openxmlformats.org/officeDocument/2006/relationships/image" Target="../media/image6.png"/><Relationship Id="rId4" Type="http://schemas.openxmlformats.org/officeDocument/2006/relationships/hyperlink" Target="http://www.pptmon.com/" TargetMode="Externa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6" Type="http://schemas.openxmlformats.org/officeDocument/2006/relationships/image" Target="../media/image20.svg"/><Relationship Id="rId5" Type="http://schemas.openxmlformats.org/officeDocument/2006/relationships/image" Target="../media/image20.png"/><Relationship Id="rId10" Type="http://schemas.openxmlformats.org/officeDocument/2006/relationships/image" Target="../media/image24.svg"/><Relationship Id="rId4" Type="http://schemas.openxmlformats.org/officeDocument/2006/relationships/image" Target="../media/image2.svg"/><Relationship Id="rId9" Type="http://schemas.openxmlformats.org/officeDocument/2006/relationships/image" Target="../media/image2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6" Type="http://schemas.openxmlformats.org/officeDocument/2006/relationships/image" Target="../media/image26.svg"/><Relationship Id="rId5" Type="http://schemas.openxmlformats.org/officeDocument/2006/relationships/image" Target="../media/image23.png"/><Relationship Id="rId4" Type="http://schemas.openxmlformats.org/officeDocument/2006/relationships/image" Target="../media/image2.sv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6" Type="http://schemas.openxmlformats.org/officeDocument/2006/relationships/image" Target="../media/image20.svg"/><Relationship Id="rId5" Type="http://schemas.openxmlformats.org/officeDocument/2006/relationships/image" Target="../media/image20.png"/><Relationship Id="rId10" Type="http://schemas.openxmlformats.org/officeDocument/2006/relationships/image" Target="../media/image24.svg"/><Relationship Id="rId4" Type="http://schemas.openxmlformats.org/officeDocument/2006/relationships/image" Target="../media/image2.svg"/><Relationship Id="rId9" Type="http://schemas.openxmlformats.org/officeDocument/2006/relationships/image" Target="../media/image22.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6.png"/><Relationship Id="rId7" Type="http://schemas.openxmlformats.org/officeDocument/2006/relationships/image" Target="../media/image25.png"/><Relationship Id="rId12" Type="http://schemas.openxmlformats.org/officeDocument/2006/relationships/image" Target="../media/image34.sv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6" Type="http://schemas.openxmlformats.org/officeDocument/2006/relationships/image" Target="../media/image28.sv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32.svg"/><Relationship Id="rId4" Type="http://schemas.openxmlformats.org/officeDocument/2006/relationships/image" Target="../media/image2.svg"/><Relationship Id="rId9" Type="http://schemas.openxmlformats.org/officeDocument/2006/relationships/image" Target="../media/image26.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2.svg"/><Relationship Id="rId5" Type="http://schemas.openxmlformats.org/officeDocument/2006/relationships/image" Target="../media/image6.png"/><Relationship Id="rId4" Type="http://schemas.openxmlformats.org/officeDocument/2006/relationships/hyperlink" Target="http://www.pptmon.com/" TargetMode="Externa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2.svg"/><Relationship Id="rId5" Type="http://schemas.openxmlformats.org/officeDocument/2006/relationships/image" Target="../media/image6.png"/><Relationship Id="rId4" Type="http://schemas.openxmlformats.org/officeDocument/2006/relationships/hyperlink" Target="http://www.pptmon.com/" TargetMode="Externa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2.svg"/><Relationship Id="rId5" Type="http://schemas.openxmlformats.org/officeDocument/2006/relationships/image" Target="../media/image6.png"/><Relationship Id="rId4" Type="http://schemas.openxmlformats.org/officeDocument/2006/relationships/hyperlink" Target="http://www.pptmon.com/" TargetMode="Externa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83284890-85D2-4D7B-8EF5-15A9C1DB8F42}" type="datetimeFigureOut">
              <a:rPr lang="en-US" smtClean="0"/>
              <a:t>12/11/2023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25533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157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F6764DA5-CD3D-4590-A511-FCD3BC7A793E}" type="datetimeFigureOut">
              <a:rPr lang="en-US" smtClean="0"/>
              <a:t>12/11/2023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24575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0"/>
        <p:cNvGrpSpPr/>
        <p:nvPr/>
      </p:nvGrpSpPr>
      <p:grpSpPr>
        <a:xfrm>
          <a:off x="0" y="0"/>
          <a:ext cx="0" cy="0"/>
          <a:chOff x="0" y="0"/>
          <a:chExt cx="0" cy="0"/>
        </a:xfrm>
      </p:grpSpPr>
      <p:sp>
        <p:nvSpPr>
          <p:cNvPr id="52" name="Google Shape;52;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 name="Google Shape;53;p13"/>
          <p:cNvSpPr txBox="1">
            <a:spLocks noGrp="1"/>
          </p:cNvSpPr>
          <p:nvPr>
            <p:ph type="subTitle" idx="1"/>
          </p:nvPr>
        </p:nvSpPr>
        <p:spPr>
          <a:xfrm>
            <a:off x="960000" y="3047196"/>
            <a:ext cx="3268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 name="Google Shape;54;p13"/>
          <p:cNvSpPr txBox="1">
            <a:spLocks noGrp="1"/>
          </p:cNvSpPr>
          <p:nvPr>
            <p:ph type="subTitle" idx="2"/>
          </p:nvPr>
        </p:nvSpPr>
        <p:spPr>
          <a:xfrm>
            <a:off x="4462037" y="3047196"/>
            <a:ext cx="3268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 name="Google Shape;55;p13"/>
          <p:cNvSpPr txBox="1">
            <a:spLocks noGrp="1"/>
          </p:cNvSpPr>
          <p:nvPr>
            <p:ph type="subTitle" idx="3"/>
          </p:nvPr>
        </p:nvSpPr>
        <p:spPr>
          <a:xfrm>
            <a:off x="960000" y="5358101"/>
            <a:ext cx="3268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 name="Google Shape;56;p13"/>
          <p:cNvSpPr txBox="1">
            <a:spLocks noGrp="1"/>
          </p:cNvSpPr>
          <p:nvPr>
            <p:ph type="subTitle" idx="4"/>
          </p:nvPr>
        </p:nvSpPr>
        <p:spPr>
          <a:xfrm>
            <a:off x="4462037" y="5358101"/>
            <a:ext cx="3268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 name="Google Shape;57;p13"/>
          <p:cNvSpPr txBox="1">
            <a:spLocks noGrp="1"/>
          </p:cNvSpPr>
          <p:nvPr>
            <p:ph type="subTitle" idx="5"/>
          </p:nvPr>
        </p:nvSpPr>
        <p:spPr>
          <a:xfrm>
            <a:off x="7964084" y="3047196"/>
            <a:ext cx="3268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 name="Google Shape;58;p13"/>
          <p:cNvSpPr txBox="1">
            <a:spLocks noGrp="1"/>
          </p:cNvSpPr>
          <p:nvPr>
            <p:ph type="subTitle" idx="6"/>
          </p:nvPr>
        </p:nvSpPr>
        <p:spPr>
          <a:xfrm>
            <a:off x="7964084" y="5358101"/>
            <a:ext cx="3268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7" hasCustomPrompt="1"/>
          </p:nvPr>
        </p:nvSpPr>
        <p:spPr>
          <a:xfrm>
            <a:off x="960000" y="1877633"/>
            <a:ext cx="1041200" cy="5968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0" name="Google Shape;60;p13"/>
          <p:cNvSpPr txBox="1">
            <a:spLocks noGrp="1"/>
          </p:cNvSpPr>
          <p:nvPr>
            <p:ph type="title" idx="8" hasCustomPrompt="1"/>
          </p:nvPr>
        </p:nvSpPr>
        <p:spPr>
          <a:xfrm>
            <a:off x="960000" y="4187759"/>
            <a:ext cx="1041200" cy="5968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1" name="Google Shape;61;p13"/>
          <p:cNvSpPr txBox="1">
            <a:spLocks noGrp="1"/>
          </p:cNvSpPr>
          <p:nvPr>
            <p:ph type="title" idx="9" hasCustomPrompt="1"/>
          </p:nvPr>
        </p:nvSpPr>
        <p:spPr>
          <a:xfrm>
            <a:off x="4462037" y="1877633"/>
            <a:ext cx="1041200" cy="5968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2" name="Google Shape;62;p13"/>
          <p:cNvSpPr txBox="1">
            <a:spLocks noGrp="1"/>
          </p:cNvSpPr>
          <p:nvPr>
            <p:ph type="title" idx="13" hasCustomPrompt="1"/>
          </p:nvPr>
        </p:nvSpPr>
        <p:spPr>
          <a:xfrm>
            <a:off x="4462037" y="4187759"/>
            <a:ext cx="1041200" cy="5968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3" name="Google Shape;63;p13"/>
          <p:cNvSpPr txBox="1">
            <a:spLocks noGrp="1"/>
          </p:cNvSpPr>
          <p:nvPr>
            <p:ph type="title" idx="14" hasCustomPrompt="1"/>
          </p:nvPr>
        </p:nvSpPr>
        <p:spPr>
          <a:xfrm>
            <a:off x="7964084" y="1877633"/>
            <a:ext cx="1041200" cy="5968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4" name="Google Shape;64;p13"/>
          <p:cNvSpPr txBox="1">
            <a:spLocks noGrp="1"/>
          </p:cNvSpPr>
          <p:nvPr>
            <p:ph type="title" idx="15" hasCustomPrompt="1"/>
          </p:nvPr>
        </p:nvSpPr>
        <p:spPr>
          <a:xfrm>
            <a:off x="7964084" y="4187759"/>
            <a:ext cx="1041200" cy="5968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5" name="Google Shape;65;p13"/>
          <p:cNvSpPr txBox="1">
            <a:spLocks noGrp="1"/>
          </p:cNvSpPr>
          <p:nvPr>
            <p:ph type="subTitle" idx="16"/>
          </p:nvPr>
        </p:nvSpPr>
        <p:spPr>
          <a:xfrm>
            <a:off x="960000" y="2528072"/>
            <a:ext cx="3268000" cy="646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933" b="1">
                <a:solidFill>
                  <a:schemeClr val="dk1"/>
                </a:solidFill>
              </a:defRPr>
            </a:lvl1pPr>
            <a:lvl2pPr lvl="1" rtl="0">
              <a:lnSpc>
                <a:spcPct val="100000"/>
              </a:lnSpc>
              <a:spcBef>
                <a:spcPts val="0"/>
              </a:spcBef>
              <a:spcAft>
                <a:spcPts val="0"/>
              </a:spcAft>
              <a:buSzPts val="2400"/>
              <a:buNone/>
              <a:defRPr sz="3200" b="1"/>
            </a:lvl2pPr>
            <a:lvl3pPr lvl="2" rtl="0">
              <a:lnSpc>
                <a:spcPct val="100000"/>
              </a:lnSpc>
              <a:spcBef>
                <a:spcPts val="0"/>
              </a:spcBef>
              <a:spcAft>
                <a:spcPts val="0"/>
              </a:spcAft>
              <a:buSzPts val="2400"/>
              <a:buNone/>
              <a:defRPr sz="3200" b="1"/>
            </a:lvl3pPr>
            <a:lvl4pPr lvl="3" rtl="0">
              <a:lnSpc>
                <a:spcPct val="100000"/>
              </a:lnSpc>
              <a:spcBef>
                <a:spcPts val="0"/>
              </a:spcBef>
              <a:spcAft>
                <a:spcPts val="0"/>
              </a:spcAft>
              <a:buSzPts val="2400"/>
              <a:buNone/>
              <a:defRPr sz="3200" b="1"/>
            </a:lvl4pPr>
            <a:lvl5pPr lvl="4" rtl="0">
              <a:lnSpc>
                <a:spcPct val="100000"/>
              </a:lnSpc>
              <a:spcBef>
                <a:spcPts val="0"/>
              </a:spcBef>
              <a:spcAft>
                <a:spcPts val="0"/>
              </a:spcAft>
              <a:buSzPts val="2400"/>
              <a:buNone/>
              <a:defRPr sz="3200" b="1"/>
            </a:lvl5pPr>
            <a:lvl6pPr lvl="5" rtl="0">
              <a:lnSpc>
                <a:spcPct val="100000"/>
              </a:lnSpc>
              <a:spcBef>
                <a:spcPts val="0"/>
              </a:spcBef>
              <a:spcAft>
                <a:spcPts val="0"/>
              </a:spcAft>
              <a:buSzPts val="2400"/>
              <a:buNone/>
              <a:defRPr sz="3200" b="1"/>
            </a:lvl6pPr>
            <a:lvl7pPr lvl="6" rtl="0">
              <a:lnSpc>
                <a:spcPct val="100000"/>
              </a:lnSpc>
              <a:spcBef>
                <a:spcPts val="0"/>
              </a:spcBef>
              <a:spcAft>
                <a:spcPts val="0"/>
              </a:spcAft>
              <a:buSzPts val="2400"/>
              <a:buNone/>
              <a:defRPr sz="3200" b="1"/>
            </a:lvl7pPr>
            <a:lvl8pPr lvl="7" rtl="0">
              <a:lnSpc>
                <a:spcPct val="100000"/>
              </a:lnSpc>
              <a:spcBef>
                <a:spcPts val="0"/>
              </a:spcBef>
              <a:spcAft>
                <a:spcPts val="0"/>
              </a:spcAft>
              <a:buSzPts val="2400"/>
              <a:buNone/>
              <a:defRPr sz="3200" b="1"/>
            </a:lvl8pPr>
            <a:lvl9pPr lvl="8" rtl="0">
              <a:lnSpc>
                <a:spcPct val="100000"/>
              </a:lnSpc>
              <a:spcBef>
                <a:spcPts val="0"/>
              </a:spcBef>
              <a:spcAft>
                <a:spcPts val="0"/>
              </a:spcAft>
              <a:buSzPts val="2400"/>
              <a:buNone/>
              <a:defRPr sz="3200" b="1"/>
            </a:lvl9pPr>
          </a:lstStyle>
          <a:p>
            <a:endParaRPr/>
          </a:p>
        </p:txBody>
      </p:sp>
      <p:sp>
        <p:nvSpPr>
          <p:cNvPr id="66" name="Google Shape;66;p13"/>
          <p:cNvSpPr txBox="1">
            <a:spLocks noGrp="1"/>
          </p:cNvSpPr>
          <p:nvPr>
            <p:ph type="subTitle" idx="17"/>
          </p:nvPr>
        </p:nvSpPr>
        <p:spPr>
          <a:xfrm>
            <a:off x="4462037" y="2528072"/>
            <a:ext cx="3268000" cy="646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933" b="1">
                <a:solidFill>
                  <a:schemeClr val="dk1"/>
                </a:solidFill>
              </a:defRPr>
            </a:lvl1pPr>
            <a:lvl2pPr lvl="1" rtl="0">
              <a:lnSpc>
                <a:spcPct val="100000"/>
              </a:lnSpc>
              <a:spcBef>
                <a:spcPts val="0"/>
              </a:spcBef>
              <a:spcAft>
                <a:spcPts val="0"/>
              </a:spcAft>
              <a:buSzPts val="2400"/>
              <a:buNone/>
              <a:defRPr sz="3200" b="1"/>
            </a:lvl2pPr>
            <a:lvl3pPr lvl="2" rtl="0">
              <a:lnSpc>
                <a:spcPct val="100000"/>
              </a:lnSpc>
              <a:spcBef>
                <a:spcPts val="0"/>
              </a:spcBef>
              <a:spcAft>
                <a:spcPts val="0"/>
              </a:spcAft>
              <a:buSzPts val="2400"/>
              <a:buNone/>
              <a:defRPr sz="3200" b="1"/>
            </a:lvl3pPr>
            <a:lvl4pPr lvl="3" rtl="0">
              <a:lnSpc>
                <a:spcPct val="100000"/>
              </a:lnSpc>
              <a:spcBef>
                <a:spcPts val="0"/>
              </a:spcBef>
              <a:spcAft>
                <a:spcPts val="0"/>
              </a:spcAft>
              <a:buSzPts val="2400"/>
              <a:buNone/>
              <a:defRPr sz="3200" b="1"/>
            </a:lvl4pPr>
            <a:lvl5pPr lvl="4" rtl="0">
              <a:lnSpc>
                <a:spcPct val="100000"/>
              </a:lnSpc>
              <a:spcBef>
                <a:spcPts val="0"/>
              </a:spcBef>
              <a:spcAft>
                <a:spcPts val="0"/>
              </a:spcAft>
              <a:buSzPts val="2400"/>
              <a:buNone/>
              <a:defRPr sz="3200" b="1"/>
            </a:lvl5pPr>
            <a:lvl6pPr lvl="5" rtl="0">
              <a:lnSpc>
                <a:spcPct val="100000"/>
              </a:lnSpc>
              <a:spcBef>
                <a:spcPts val="0"/>
              </a:spcBef>
              <a:spcAft>
                <a:spcPts val="0"/>
              </a:spcAft>
              <a:buSzPts val="2400"/>
              <a:buNone/>
              <a:defRPr sz="3200" b="1"/>
            </a:lvl6pPr>
            <a:lvl7pPr lvl="6" rtl="0">
              <a:lnSpc>
                <a:spcPct val="100000"/>
              </a:lnSpc>
              <a:spcBef>
                <a:spcPts val="0"/>
              </a:spcBef>
              <a:spcAft>
                <a:spcPts val="0"/>
              </a:spcAft>
              <a:buSzPts val="2400"/>
              <a:buNone/>
              <a:defRPr sz="3200" b="1"/>
            </a:lvl7pPr>
            <a:lvl8pPr lvl="7" rtl="0">
              <a:lnSpc>
                <a:spcPct val="100000"/>
              </a:lnSpc>
              <a:spcBef>
                <a:spcPts val="0"/>
              </a:spcBef>
              <a:spcAft>
                <a:spcPts val="0"/>
              </a:spcAft>
              <a:buSzPts val="2400"/>
              <a:buNone/>
              <a:defRPr sz="3200" b="1"/>
            </a:lvl8pPr>
            <a:lvl9pPr lvl="8" rtl="0">
              <a:lnSpc>
                <a:spcPct val="100000"/>
              </a:lnSpc>
              <a:spcBef>
                <a:spcPts val="0"/>
              </a:spcBef>
              <a:spcAft>
                <a:spcPts val="0"/>
              </a:spcAft>
              <a:buSzPts val="2400"/>
              <a:buNone/>
              <a:defRPr sz="3200" b="1"/>
            </a:lvl9pPr>
          </a:lstStyle>
          <a:p>
            <a:endParaRPr/>
          </a:p>
        </p:txBody>
      </p:sp>
      <p:sp>
        <p:nvSpPr>
          <p:cNvPr id="67" name="Google Shape;67;p13"/>
          <p:cNvSpPr txBox="1">
            <a:spLocks noGrp="1"/>
          </p:cNvSpPr>
          <p:nvPr>
            <p:ph type="subTitle" idx="18"/>
          </p:nvPr>
        </p:nvSpPr>
        <p:spPr>
          <a:xfrm>
            <a:off x="7964084" y="2528072"/>
            <a:ext cx="3268000" cy="646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933" b="1">
                <a:solidFill>
                  <a:schemeClr val="dk1"/>
                </a:solidFill>
              </a:defRPr>
            </a:lvl1pPr>
            <a:lvl2pPr lvl="1" rtl="0">
              <a:lnSpc>
                <a:spcPct val="100000"/>
              </a:lnSpc>
              <a:spcBef>
                <a:spcPts val="0"/>
              </a:spcBef>
              <a:spcAft>
                <a:spcPts val="0"/>
              </a:spcAft>
              <a:buSzPts val="2400"/>
              <a:buNone/>
              <a:defRPr sz="3200" b="1"/>
            </a:lvl2pPr>
            <a:lvl3pPr lvl="2" rtl="0">
              <a:lnSpc>
                <a:spcPct val="100000"/>
              </a:lnSpc>
              <a:spcBef>
                <a:spcPts val="0"/>
              </a:spcBef>
              <a:spcAft>
                <a:spcPts val="0"/>
              </a:spcAft>
              <a:buSzPts val="2400"/>
              <a:buNone/>
              <a:defRPr sz="3200" b="1"/>
            </a:lvl3pPr>
            <a:lvl4pPr lvl="3" rtl="0">
              <a:lnSpc>
                <a:spcPct val="100000"/>
              </a:lnSpc>
              <a:spcBef>
                <a:spcPts val="0"/>
              </a:spcBef>
              <a:spcAft>
                <a:spcPts val="0"/>
              </a:spcAft>
              <a:buSzPts val="2400"/>
              <a:buNone/>
              <a:defRPr sz="3200" b="1"/>
            </a:lvl4pPr>
            <a:lvl5pPr lvl="4" rtl="0">
              <a:lnSpc>
                <a:spcPct val="100000"/>
              </a:lnSpc>
              <a:spcBef>
                <a:spcPts val="0"/>
              </a:spcBef>
              <a:spcAft>
                <a:spcPts val="0"/>
              </a:spcAft>
              <a:buSzPts val="2400"/>
              <a:buNone/>
              <a:defRPr sz="3200" b="1"/>
            </a:lvl5pPr>
            <a:lvl6pPr lvl="5" rtl="0">
              <a:lnSpc>
                <a:spcPct val="100000"/>
              </a:lnSpc>
              <a:spcBef>
                <a:spcPts val="0"/>
              </a:spcBef>
              <a:spcAft>
                <a:spcPts val="0"/>
              </a:spcAft>
              <a:buSzPts val="2400"/>
              <a:buNone/>
              <a:defRPr sz="3200" b="1"/>
            </a:lvl6pPr>
            <a:lvl7pPr lvl="6" rtl="0">
              <a:lnSpc>
                <a:spcPct val="100000"/>
              </a:lnSpc>
              <a:spcBef>
                <a:spcPts val="0"/>
              </a:spcBef>
              <a:spcAft>
                <a:spcPts val="0"/>
              </a:spcAft>
              <a:buSzPts val="2400"/>
              <a:buNone/>
              <a:defRPr sz="3200" b="1"/>
            </a:lvl7pPr>
            <a:lvl8pPr lvl="7" rtl="0">
              <a:lnSpc>
                <a:spcPct val="100000"/>
              </a:lnSpc>
              <a:spcBef>
                <a:spcPts val="0"/>
              </a:spcBef>
              <a:spcAft>
                <a:spcPts val="0"/>
              </a:spcAft>
              <a:buSzPts val="2400"/>
              <a:buNone/>
              <a:defRPr sz="3200" b="1"/>
            </a:lvl8pPr>
            <a:lvl9pPr lvl="8" rtl="0">
              <a:lnSpc>
                <a:spcPct val="100000"/>
              </a:lnSpc>
              <a:spcBef>
                <a:spcPts val="0"/>
              </a:spcBef>
              <a:spcAft>
                <a:spcPts val="0"/>
              </a:spcAft>
              <a:buSzPts val="2400"/>
              <a:buNone/>
              <a:defRPr sz="3200" b="1"/>
            </a:lvl9pPr>
          </a:lstStyle>
          <a:p>
            <a:endParaRPr/>
          </a:p>
        </p:txBody>
      </p:sp>
      <p:sp>
        <p:nvSpPr>
          <p:cNvPr id="68" name="Google Shape;68;p13"/>
          <p:cNvSpPr txBox="1">
            <a:spLocks noGrp="1"/>
          </p:cNvSpPr>
          <p:nvPr>
            <p:ph type="subTitle" idx="19"/>
          </p:nvPr>
        </p:nvSpPr>
        <p:spPr>
          <a:xfrm>
            <a:off x="960000" y="4838285"/>
            <a:ext cx="3268000" cy="646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933" b="1">
                <a:solidFill>
                  <a:schemeClr val="dk1"/>
                </a:solidFill>
              </a:defRPr>
            </a:lvl1pPr>
            <a:lvl2pPr lvl="1" rtl="0">
              <a:lnSpc>
                <a:spcPct val="100000"/>
              </a:lnSpc>
              <a:spcBef>
                <a:spcPts val="0"/>
              </a:spcBef>
              <a:spcAft>
                <a:spcPts val="0"/>
              </a:spcAft>
              <a:buSzPts val="2400"/>
              <a:buNone/>
              <a:defRPr sz="3200" b="1"/>
            </a:lvl2pPr>
            <a:lvl3pPr lvl="2" rtl="0">
              <a:lnSpc>
                <a:spcPct val="100000"/>
              </a:lnSpc>
              <a:spcBef>
                <a:spcPts val="0"/>
              </a:spcBef>
              <a:spcAft>
                <a:spcPts val="0"/>
              </a:spcAft>
              <a:buSzPts val="2400"/>
              <a:buNone/>
              <a:defRPr sz="3200" b="1"/>
            </a:lvl3pPr>
            <a:lvl4pPr lvl="3" rtl="0">
              <a:lnSpc>
                <a:spcPct val="100000"/>
              </a:lnSpc>
              <a:spcBef>
                <a:spcPts val="0"/>
              </a:spcBef>
              <a:spcAft>
                <a:spcPts val="0"/>
              </a:spcAft>
              <a:buSzPts val="2400"/>
              <a:buNone/>
              <a:defRPr sz="3200" b="1"/>
            </a:lvl4pPr>
            <a:lvl5pPr lvl="4" rtl="0">
              <a:lnSpc>
                <a:spcPct val="100000"/>
              </a:lnSpc>
              <a:spcBef>
                <a:spcPts val="0"/>
              </a:spcBef>
              <a:spcAft>
                <a:spcPts val="0"/>
              </a:spcAft>
              <a:buSzPts val="2400"/>
              <a:buNone/>
              <a:defRPr sz="3200" b="1"/>
            </a:lvl5pPr>
            <a:lvl6pPr lvl="5" rtl="0">
              <a:lnSpc>
                <a:spcPct val="100000"/>
              </a:lnSpc>
              <a:spcBef>
                <a:spcPts val="0"/>
              </a:spcBef>
              <a:spcAft>
                <a:spcPts val="0"/>
              </a:spcAft>
              <a:buSzPts val="2400"/>
              <a:buNone/>
              <a:defRPr sz="3200" b="1"/>
            </a:lvl6pPr>
            <a:lvl7pPr lvl="6" rtl="0">
              <a:lnSpc>
                <a:spcPct val="100000"/>
              </a:lnSpc>
              <a:spcBef>
                <a:spcPts val="0"/>
              </a:spcBef>
              <a:spcAft>
                <a:spcPts val="0"/>
              </a:spcAft>
              <a:buSzPts val="2400"/>
              <a:buNone/>
              <a:defRPr sz="3200" b="1"/>
            </a:lvl7pPr>
            <a:lvl8pPr lvl="7" rtl="0">
              <a:lnSpc>
                <a:spcPct val="100000"/>
              </a:lnSpc>
              <a:spcBef>
                <a:spcPts val="0"/>
              </a:spcBef>
              <a:spcAft>
                <a:spcPts val="0"/>
              </a:spcAft>
              <a:buSzPts val="2400"/>
              <a:buNone/>
              <a:defRPr sz="3200" b="1"/>
            </a:lvl8pPr>
            <a:lvl9pPr lvl="8" rtl="0">
              <a:lnSpc>
                <a:spcPct val="100000"/>
              </a:lnSpc>
              <a:spcBef>
                <a:spcPts val="0"/>
              </a:spcBef>
              <a:spcAft>
                <a:spcPts val="0"/>
              </a:spcAft>
              <a:buSzPts val="2400"/>
              <a:buNone/>
              <a:defRPr sz="3200" b="1"/>
            </a:lvl9pPr>
          </a:lstStyle>
          <a:p>
            <a:endParaRPr/>
          </a:p>
        </p:txBody>
      </p:sp>
      <p:sp>
        <p:nvSpPr>
          <p:cNvPr id="69" name="Google Shape;69;p13"/>
          <p:cNvSpPr txBox="1">
            <a:spLocks noGrp="1"/>
          </p:cNvSpPr>
          <p:nvPr>
            <p:ph type="subTitle" idx="20"/>
          </p:nvPr>
        </p:nvSpPr>
        <p:spPr>
          <a:xfrm>
            <a:off x="4462037" y="4838285"/>
            <a:ext cx="3268000" cy="646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933" b="1">
                <a:solidFill>
                  <a:schemeClr val="dk1"/>
                </a:solidFill>
              </a:defRPr>
            </a:lvl1pPr>
            <a:lvl2pPr lvl="1" rtl="0">
              <a:lnSpc>
                <a:spcPct val="100000"/>
              </a:lnSpc>
              <a:spcBef>
                <a:spcPts val="0"/>
              </a:spcBef>
              <a:spcAft>
                <a:spcPts val="0"/>
              </a:spcAft>
              <a:buSzPts val="2400"/>
              <a:buNone/>
              <a:defRPr sz="3200" b="1"/>
            </a:lvl2pPr>
            <a:lvl3pPr lvl="2" rtl="0">
              <a:lnSpc>
                <a:spcPct val="100000"/>
              </a:lnSpc>
              <a:spcBef>
                <a:spcPts val="0"/>
              </a:spcBef>
              <a:spcAft>
                <a:spcPts val="0"/>
              </a:spcAft>
              <a:buSzPts val="2400"/>
              <a:buNone/>
              <a:defRPr sz="3200" b="1"/>
            </a:lvl3pPr>
            <a:lvl4pPr lvl="3" rtl="0">
              <a:lnSpc>
                <a:spcPct val="100000"/>
              </a:lnSpc>
              <a:spcBef>
                <a:spcPts val="0"/>
              </a:spcBef>
              <a:spcAft>
                <a:spcPts val="0"/>
              </a:spcAft>
              <a:buSzPts val="2400"/>
              <a:buNone/>
              <a:defRPr sz="3200" b="1"/>
            </a:lvl4pPr>
            <a:lvl5pPr lvl="4" rtl="0">
              <a:lnSpc>
                <a:spcPct val="100000"/>
              </a:lnSpc>
              <a:spcBef>
                <a:spcPts val="0"/>
              </a:spcBef>
              <a:spcAft>
                <a:spcPts val="0"/>
              </a:spcAft>
              <a:buSzPts val="2400"/>
              <a:buNone/>
              <a:defRPr sz="3200" b="1"/>
            </a:lvl5pPr>
            <a:lvl6pPr lvl="5" rtl="0">
              <a:lnSpc>
                <a:spcPct val="100000"/>
              </a:lnSpc>
              <a:spcBef>
                <a:spcPts val="0"/>
              </a:spcBef>
              <a:spcAft>
                <a:spcPts val="0"/>
              </a:spcAft>
              <a:buSzPts val="2400"/>
              <a:buNone/>
              <a:defRPr sz="3200" b="1"/>
            </a:lvl6pPr>
            <a:lvl7pPr lvl="6" rtl="0">
              <a:lnSpc>
                <a:spcPct val="100000"/>
              </a:lnSpc>
              <a:spcBef>
                <a:spcPts val="0"/>
              </a:spcBef>
              <a:spcAft>
                <a:spcPts val="0"/>
              </a:spcAft>
              <a:buSzPts val="2400"/>
              <a:buNone/>
              <a:defRPr sz="3200" b="1"/>
            </a:lvl7pPr>
            <a:lvl8pPr lvl="7" rtl="0">
              <a:lnSpc>
                <a:spcPct val="100000"/>
              </a:lnSpc>
              <a:spcBef>
                <a:spcPts val="0"/>
              </a:spcBef>
              <a:spcAft>
                <a:spcPts val="0"/>
              </a:spcAft>
              <a:buSzPts val="2400"/>
              <a:buNone/>
              <a:defRPr sz="3200" b="1"/>
            </a:lvl8pPr>
            <a:lvl9pPr lvl="8" rtl="0">
              <a:lnSpc>
                <a:spcPct val="100000"/>
              </a:lnSpc>
              <a:spcBef>
                <a:spcPts val="0"/>
              </a:spcBef>
              <a:spcAft>
                <a:spcPts val="0"/>
              </a:spcAft>
              <a:buSzPts val="2400"/>
              <a:buNone/>
              <a:defRPr sz="3200" b="1"/>
            </a:lvl9pPr>
          </a:lstStyle>
          <a:p>
            <a:endParaRPr/>
          </a:p>
        </p:txBody>
      </p:sp>
      <p:sp>
        <p:nvSpPr>
          <p:cNvPr id="70" name="Google Shape;70;p13"/>
          <p:cNvSpPr txBox="1">
            <a:spLocks noGrp="1"/>
          </p:cNvSpPr>
          <p:nvPr>
            <p:ph type="subTitle" idx="21"/>
          </p:nvPr>
        </p:nvSpPr>
        <p:spPr>
          <a:xfrm>
            <a:off x="7964084" y="4838285"/>
            <a:ext cx="3268000" cy="646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933" b="1">
                <a:solidFill>
                  <a:schemeClr val="dk1"/>
                </a:solidFill>
              </a:defRPr>
            </a:lvl1pPr>
            <a:lvl2pPr lvl="1" rtl="0">
              <a:lnSpc>
                <a:spcPct val="100000"/>
              </a:lnSpc>
              <a:spcBef>
                <a:spcPts val="0"/>
              </a:spcBef>
              <a:spcAft>
                <a:spcPts val="0"/>
              </a:spcAft>
              <a:buSzPts val="2400"/>
              <a:buNone/>
              <a:defRPr sz="3200" b="1"/>
            </a:lvl2pPr>
            <a:lvl3pPr lvl="2" rtl="0">
              <a:lnSpc>
                <a:spcPct val="100000"/>
              </a:lnSpc>
              <a:spcBef>
                <a:spcPts val="0"/>
              </a:spcBef>
              <a:spcAft>
                <a:spcPts val="0"/>
              </a:spcAft>
              <a:buSzPts val="2400"/>
              <a:buNone/>
              <a:defRPr sz="3200" b="1"/>
            </a:lvl3pPr>
            <a:lvl4pPr lvl="3" rtl="0">
              <a:lnSpc>
                <a:spcPct val="100000"/>
              </a:lnSpc>
              <a:spcBef>
                <a:spcPts val="0"/>
              </a:spcBef>
              <a:spcAft>
                <a:spcPts val="0"/>
              </a:spcAft>
              <a:buSzPts val="2400"/>
              <a:buNone/>
              <a:defRPr sz="3200" b="1"/>
            </a:lvl4pPr>
            <a:lvl5pPr lvl="4" rtl="0">
              <a:lnSpc>
                <a:spcPct val="100000"/>
              </a:lnSpc>
              <a:spcBef>
                <a:spcPts val="0"/>
              </a:spcBef>
              <a:spcAft>
                <a:spcPts val="0"/>
              </a:spcAft>
              <a:buSzPts val="2400"/>
              <a:buNone/>
              <a:defRPr sz="3200" b="1"/>
            </a:lvl5pPr>
            <a:lvl6pPr lvl="5" rtl="0">
              <a:lnSpc>
                <a:spcPct val="100000"/>
              </a:lnSpc>
              <a:spcBef>
                <a:spcPts val="0"/>
              </a:spcBef>
              <a:spcAft>
                <a:spcPts val="0"/>
              </a:spcAft>
              <a:buSzPts val="2400"/>
              <a:buNone/>
              <a:defRPr sz="3200" b="1"/>
            </a:lvl6pPr>
            <a:lvl7pPr lvl="6" rtl="0">
              <a:lnSpc>
                <a:spcPct val="100000"/>
              </a:lnSpc>
              <a:spcBef>
                <a:spcPts val="0"/>
              </a:spcBef>
              <a:spcAft>
                <a:spcPts val="0"/>
              </a:spcAft>
              <a:buSzPts val="2400"/>
              <a:buNone/>
              <a:defRPr sz="3200" b="1"/>
            </a:lvl7pPr>
            <a:lvl8pPr lvl="7" rtl="0">
              <a:lnSpc>
                <a:spcPct val="100000"/>
              </a:lnSpc>
              <a:spcBef>
                <a:spcPts val="0"/>
              </a:spcBef>
              <a:spcAft>
                <a:spcPts val="0"/>
              </a:spcAft>
              <a:buSzPts val="2400"/>
              <a:buNone/>
              <a:defRPr sz="3200" b="1"/>
            </a:lvl8pPr>
            <a:lvl9pPr lvl="8" rtl="0">
              <a:lnSpc>
                <a:spcPct val="100000"/>
              </a:lnSpc>
              <a:spcBef>
                <a:spcPts val="0"/>
              </a:spcBef>
              <a:spcAft>
                <a:spcPts val="0"/>
              </a:spcAft>
              <a:buSzPts val="2400"/>
              <a:buNone/>
              <a:defRPr sz="3200" b="1"/>
            </a:lvl9pPr>
          </a:lstStyle>
          <a:p>
            <a:endParaRPr/>
          </a:p>
        </p:txBody>
      </p:sp>
    </p:spTree>
    <p:extLst>
      <p:ext uri="{BB962C8B-B14F-4D97-AF65-F5344CB8AC3E}">
        <p14:creationId xmlns:p14="http://schemas.microsoft.com/office/powerpoint/2010/main" val="2037019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9965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2DA2F-3A94-4E7D-A966-45E5AD32E2A2}"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E120-2FAC-4BA6-A8F3-E77322307860}" type="slidenum">
              <a:rPr lang="en-US" smtClean="0"/>
              <a:t>‹#›</a:t>
            </a:fld>
            <a:endParaRPr lang="en-US"/>
          </a:p>
        </p:txBody>
      </p:sp>
    </p:spTree>
    <p:extLst>
      <p:ext uri="{BB962C8B-B14F-4D97-AF65-F5344CB8AC3E}">
        <p14:creationId xmlns:p14="http://schemas.microsoft.com/office/powerpoint/2010/main" val="546771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3832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0618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12/11/2023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35879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12/11/2023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3362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12/11/2023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2984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2DA2F-3A94-4E7D-A966-45E5AD32E2A2}"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E120-2FAC-4BA6-A8F3-E77322307860}" type="slidenum">
              <a:rPr lang="en-US" smtClean="0"/>
              <a:t>‹#›</a:t>
            </a:fld>
            <a:endParaRPr lang="en-US"/>
          </a:p>
        </p:txBody>
      </p:sp>
    </p:spTree>
    <p:extLst>
      <p:ext uri="{BB962C8B-B14F-4D97-AF65-F5344CB8AC3E}">
        <p14:creationId xmlns:p14="http://schemas.microsoft.com/office/powerpoint/2010/main" val="1751679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2450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0495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42627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29759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76690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1676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664C608-40B1-4030-A28D-5B74BC98ADCE}" type="datetimeFigureOut">
              <a:rPr lang="en-US" smtClean="0"/>
              <a:t>12/11/2023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1487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664C608-40B1-4030-A28D-5B74BC98ADCE}" type="datetimeFigureOut">
              <a:rPr lang="en-US" smtClean="0"/>
              <a:t>12/11/2023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74221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25345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9274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4672" y="320040"/>
            <a:ext cx="3657600" cy="320040"/>
          </a:xfrm>
        </p:spPr>
        <p:txBody>
          <a:bodyPr/>
          <a:lstStyle/>
          <a:p>
            <a:fld id="{C6F822A4-8DA6-4447-9B1F-C5DB58435268}" type="datetimeFigureOut">
              <a:rPr lang="en-US" smtClean="0"/>
              <a:t>12/11/2023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00161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40" name="Google Shape;40;p9"/>
          <p:cNvSpPr txBox="1">
            <a:spLocks noGrp="1"/>
          </p:cNvSpPr>
          <p:nvPr>
            <p:ph type="title"/>
          </p:nvPr>
        </p:nvSpPr>
        <p:spPr>
          <a:xfrm>
            <a:off x="4577767" y="2207333"/>
            <a:ext cx="6663200" cy="154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1" name="Google Shape;41;p9"/>
          <p:cNvSpPr txBox="1">
            <a:spLocks noGrp="1"/>
          </p:cNvSpPr>
          <p:nvPr>
            <p:ph type="subTitle" idx="1"/>
          </p:nvPr>
        </p:nvSpPr>
        <p:spPr>
          <a:xfrm>
            <a:off x="4577767" y="3755900"/>
            <a:ext cx="6663200" cy="8948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13922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2774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2DA2F-3A94-4E7D-A966-45E5AD32E2A2}"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E120-2FAC-4BA6-A8F3-E77322307860}" type="slidenum">
              <a:rPr lang="en-US" smtClean="0"/>
              <a:t>‹#›</a:t>
            </a:fld>
            <a:endParaRPr lang="en-US"/>
          </a:p>
        </p:txBody>
      </p:sp>
    </p:spTree>
    <p:extLst>
      <p:ext uri="{BB962C8B-B14F-4D97-AF65-F5344CB8AC3E}">
        <p14:creationId xmlns:p14="http://schemas.microsoft.com/office/powerpoint/2010/main" val="454948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12/11/2023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5171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93171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12/11/2023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47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12/11/2023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79976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12/11/2023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04546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12/11/2023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230583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12/11/2023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2477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E548D31E-DCDA-41A7-9C67-C4B11B94D21D}" type="datetimeFigureOut">
              <a:rPr lang="en-US" smtClean="0"/>
              <a:t>12/11/2023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1864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66933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157576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PPTMON slide">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03A6800D-D477-4FD2-9B4A-C666E05769F4}"/>
              </a:ext>
            </a:extLst>
          </p:cNvPr>
          <p:cNvSpPr/>
          <p:nvPr userDrawn="1"/>
        </p:nvSpPr>
        <p:spPr>
          <a:xfrm>
            <a:off x="-2" y="0"/>
            <a:ext cx="12192001" cy="3004076"/>
          </a:xfrm>
          <a:prstGeom prst="rect">
            <a:avLst/>
          </a:prstGeom>
          <a:solidFill>
            <a:srgbClr val="194655"/>
          </a:solidFill>
          <a:ln w="9525" cap="flat">
            <a:noFill/>
            <a:prstDash val="solid"/>
            <a:miter/>
          </a:ln>
        </p:spPr>
        <p:txBody>
          <a:bodyPr rtlCol="0" anchor="ctr"/>
          <a:lstStyle/>
          <a:p>
            <a:pPr algn="l"/>
            <a:endParaRPr lang="ko-KR" altLang="en-US"/>
          </a:p>
        </p:txBody>
      </p:sp>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647236" y="7063924"/>
            <a:ext cx="2471738" cy="190500"/>
          </a:xfrm>
          <a:prstGeom prst="rect">
            <a:avLst/>
          </a:prstGeom>
        </p:spPr>
      </p:pic>
      <p:sp>
        <p:nvSpPr>
          <p:cNvPr id="5" name="TextBox 4">
            <a:extLst>
              <a:ext uri="{FF2B5EF4-FFF2-40B4-BE49-F238E27FC236}">
                <a16:creationId xmlns:a16="http://schemas.microsoft.com/office/drawing/2014/main" id="{02444271-A7B8-483E-9662-7F237D47F619}"/>
              </a:ext>
            </a:extLst>
          </p:cNvPr>
          <p:cNvSpPr txBox="1"/>
          <p:nvPr userDrawn="1"/>
        </p:nvSpPr>
        <p:spPr>
          <a:xfrm>
            <a:off x="4073025"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2"/>
              </a:rPr>
              <a:t>Presentation template by</a:t>
            </a:r>
            <a:endParaRPr lang="ko-KR" altLang="en-US" sz="1000" u="none" dirty="0">
              <a:latin typeface="Arial" panose="020B0604020202020204" pitchFamily="34" charset="0"/>
              <a:cs typeface="Arial" panose="020B0604020202020204" pitchFamily="34" charset="0"/>
            </a:endParaRPr>
          </a:p>
        </p:txBody>
      </p:sp>
      <p:sp>
        <p:nvSpPr>
          <p:cNvPr id="6" name="그림 개체 틀 2">
            <a:extLst>
              <a:ext uri="{FF2B5EF4-FFF2-40B4-BE49-F238E27FC236}">
                <a16:creationId xmlns:a16="http://schemas.microsoft.com/office/drawing/2014/main" id="{B5DDB24B-ADD0-405F-A0F3-FC6A5C8803AF}"/>
              </a:ext>
            </a:extLst>
          </p:cNvPr>
          <p:cNvSpPr>
            <a:spLocks noGrp="1"/>
          </p:cNvSpPr>
          <p:nvPr>
            <p:ph type="pic" sz="quarter" idx="12" hasCustomPrompt="1"/>
          </p:nvPr>
        </p:nvSpPr>
        <p:spPr>
          <a:xfrm>
            <a:off x="3735528" y="1906692"/>
            <a:ext cx="2193515" cy="2194768"/>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2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7" name="그림 개체 틀 2">
            <a:extLst>
              <a:ext uri="{FF2B5EF4-FFF2-40B4-BE49-F238E27FC236}">
                <a16:creationId xmlns:a16="http://schemas.microsoft.com/office/drawing/2014/main" id="{3A4119D1-EC48-46D9-9FE4-906AC69D6BA8}"/>
              </a:ext>
            </a:extLst>
          </p:cNvPr>
          <p:cNvSpPr>
            <a:spLocks noGrp="1"/>
          </p:cNvSpPr>
          <p:nvPr>
            <p:ph type="pic" sz="quarter" idx="13" hasCustomPrompt="1"/>
          </p:nvPr>
        </p:nvSpPr>
        <p:spPr>
          <a:xfrm>
            <a:off x="6262958" y="1906692"/>
            <a:ext cx="2193515" cy="2194768"/>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2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8" name="그림 개체 틀 2">
            <a:extLst>
              <a:ext uri="{FF2B5EF4-FFF2-40B4-BE49-F238E27FC236}">
                <a16:creationId xmlns:a16="http://schemas.microsoft.com/office/drawing/2014/main" id="{64D91C52-661F-4ABC-875D-9135140FBFE6}"/>
              </a:ext>
            </a:extLst>
          </p:cNvPr>
          <p:cNvSpPr>
            <a:spLocks noGrp="1"/>
          </p:cNvSpPr>
          <p:nvPr>
            <p:ph type="pic" sz="quarter" idx="14" hasCustomPrompt="1"/>
          </p:nvPr>
        </p:nvSpPr>
        <p:spPr>
          <a:xfrm>
            <a:off x="8790387" y="1906692"/>
            <a:ext cx="2193515" cy="2194768"/>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2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9" name="그림 개체 틀 2">
            <a:extLst>
              <a:ext uri="{FF2B5EF4-FFF2-40B4-BE49-F238E27FC236}">
                <a16:creationId xmlns:a16="http://schemas.microsoft.com/office/drawing/2014/main" id="{519E7B5E-E0E6-423F-B50E-49E15B794C95}"/>
              </a:ext>
            </a:extLst>
          </p:cNvPr>
          <p:cNvSpPr>
            <a:spLocks noGrp="1"/>
          </p:cNvSpPr>
          <p:nvPr>
            <p:ph type="pic" sz="quarter" idx="15" hasCustomPrompt="1"/>
          </p:nvPr>
        </p:nvSpPr>
        <p:spPr>
          <a:xfrm>
            <a:off x="1208098" y="1906692"/>
            <a:ext cx="2193515" cy="2194768"/>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2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1" name="그래픽 10">
            <a:extLst>
              <a:ext uri="{FF2B5EF4-FFF2-40B4-BE49-F238E27FC236}">
                <a16:creationId xmlns:a16="http://schemas.microsoft.com/office/drawing/2014/main" id="{830B69CB-E172-4044-9B6F-6BBC336E4A11}"/>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1118032" y="131263"/>
            <a:ext cx="957943" cy="869589"/>
          </a:xfrm>
          <a:prstGeom prst="rect">
            <a:avLst/>
          </a:prstGeom>
        </p:spPr>
      </p:pic>
      <p:pic>
        <p:nvPicPr>
          <p:cNvPr id="12" name="그래픽 11">
            <a:extLst>
              <a:ext uri="{FF2B5EF4-FFF2-40B4-BE49-F238E27FC236}">
                <a16:creationId xmlns:a16="http://schemas.microsoft.com/office/drawing/2014/main" id="{5AAB1E38-94F9-4597-8AE6-27EAF2CD7D2B}"/>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7881122" y="25400"/>
            <a:ext cx="1766558" cy="883279"/>
          </a:xfrm>
          <a:prstGeom prst="rect">
            <a:avLst/>
          </a:prstGeom>
        </p:spPr>
      </p:pic>
      <p:grpSp>
        <p:nvGrpSpPr>
          <p:cNvPr id="13" name="그룹 12">
            <a:extLst>
              <a:ext uri="{FF2B5EF4-FFF2-40B4-BE49-F238E27FC236}">
                <a16:creationId xmlns:a16="http://schemas.microsoft.com/office/drawing/2014/main" id="{096753EE-6508-495E-AD0F-6AB29ECB0688}"/>
              </a:ext>
            </a:extLst>
          </p:cNvPr>
          <p:cNvGrpSpPr/>
          <p:nvPr userDrawn="1"/>
        </p:nvGrpSpPr>
        <p:grpSpPr>
          <a:xfrm>
            <a:off x="0" y="370912"/>
            <a:ext cx="420914" cy="698654"/>
            <a:chOff x="11277600" y="1328855"/>
            <a:chExt cx="540000" cy="698654"/>
          </a:xfrm>
          <a:solidFill>
            <a:srgbClr val="046574"/>
          </a:solidFill>
        </p:grpSpPr>
        <p:sp>
          <p:nvSpPr>
            <p:cNvPr id="14" name="직사각형 13">
              <a:extLst>
                <a:ext uri="{FF2B5EF4-FFF2-40B4-BE49-F238E27FC236}">
                  <a16:creationId xmlns:a16="http://schemas.microsoft.com/office/drawing/2014/main" id="{41677F19-14D4-4773-9DD9-79332C7432CE}"/>
                </a:ext>
              </a:extLst>
            </p:cNvPr>
            <p:cNvSpPr/>
            <p:nvPr userDrawn="1"/>
          </p:nvSpPr>
          <p:spPr>
            <a:xfrm>
              <a:off x="11277600" y="132885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5" name="직사각형 14">
              <a:extLst>
                <a:ext uri="{FF2B5EF4-FFF2-40B4-BE49-F238E27FC236}">
                  <a16:creationId xmlns:a16="http://schemas.microsoft.com/office/drawing/2014/main" id="{58E286B1-30CF-4B33-8D12-CA7D9B8EC597}"/>
                </a:ext>
              </a:extLst>
            </p:cNvPr>
            <p:cNvSpPr/>
            <p:nvPr userDrawn="1"/>
          </p:nvSpPr>
          <p:spPr>
            <a:xfrm>
              <a:off x="11277600" y="1543740"/>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6" name="직사각형 15">
              <a:extLst>
                <a:ext uri="{FF2B5EF4-FFF2-40B4-BE49-F238E27FC236}">
                  <a16:creationId xmlns:a16="http://schemas.microsoft.com/office/drawing/2014/main" id="{E522F336-191C-4721-9729-A692F279E891}"/>
                </a:ext>
              </a:extLst>
            </p:cNvPr>
            <p:cNvSpPr/>
            <p:nvPr userDrawn="1"/>
          </p:nvSpPr>
          <p:spPr>
            <a:xfrm>
              <a:off x="11277600" y="175862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7" name="직사각형 16">
              <a:extLst>
                <a:ext uri="{FF2B5EF4-FFF2-40B4-BE49-F238E27FC236}">
                  <a16:creationId xmlns:a16="http://schemas.microsoft.com/office/drawing/2014/main" id="{3A8EF4CD-6A26-4D24-AF50-EDE5AA4FF922}"/>
                </a:ext>
              </a:extLst>
            </p:cNvPr>
            <p:cNvSpPr/>
            <p:nvPr userDrawn="1"/>
          </p:nvSpPr>
          <p:spPr>
            <a:xfrm>
              <a:off x="11277600" y="1973509"/>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grpSp>
    </p:spTree>
    <p:extLst>
      <p:ext uri="{BB962C8B-B14F-4D97-AF65-F5344CB8AC3E}">
        <p14:creationId xmlns:p14="http://schemas.microsoft.com/office/powerpoint/2010/main" val="4747524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40" name="Google Shape;40;p9"/>
          <p:cNvSpPr txBox="1">
            <a:spLocks noGrp="1"/>
          </p:cNvSpPr>
          <p:nvPr>
            <p:ph type="title"/>
          </p:nvPr>
        </p:nvSpPr>
        <p:spPr>
          <a:xfrm>
            <a:off x="4577767" y="2207333"/>
            <a:ext cx="6663200" cy="154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1" name="Google Shape;41;p9"/>
          <p:cNvSpPr txBox="1">
            <a:spLocks noGrp="1"/>
          </p:cNvSpPr>
          <p:nvPr>
            <p:ph type="subTitle" idx="1"/>
          </p:nvPr>
        </p:nvSpPr>
        <p:spPr>
          <a:xfrm>
            <a:off x="4577767" y="3755900"/>
            <a:ext cx="6663200" cy="8948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31044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5_PPTMON slid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0888E836-5B2F-423C-BE8C-132383DBBA87}"/>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6BFC3001-7E4F-48C1-99B3-0A6A4179FF46}"/>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21" name="그래픽 20">
            <a:extLst>
              <a:ext uri="{FF2B5EF4-FFF2-40B4-BE49-F238E27FC236}">
                <a16:creationId xmlns:a16="http://schemas.microsoft.com/office/drawing/2014/main" id="{B3F4DF53-D85A-4AE7-8023-1421651DEA31}"/>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flipH="1" flipV="1">
            <a:off x="7527519" y="0"/>
            <a:ext cx="2603500" cy="1301750"/>
          </a:xfrm>
          <a:prstGeom prst="rect">
            <a:avLst/>
          </a:prstGeom>
        </p:spPr>
      </p:pic>
      <p:pic>
        <p:nvPicPr>
          <p:cNvPr id="22" name="그래픽 21">
            <a:extLst>
              <a:ext uri="{FF2B5EF4-FFF2-40B4-BE49-F238E27FC236}">
                <a16:creationId xmlns:a16="http://schemas.microsoft.com/office/drawing/2014/main" id="{85429C7A-351D-469D-A652-8BA79FE0DAB8}"/>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flipH="1" flipV="1">
            <a:off x="2070999" y="5556250"/>
            <a:ext cx="2603500" cy="1301750"/>
          </a:xfrm>
          <a:prstGeom prst="rect">
            <a:avLst/>
          </a:prstGeom>
        </p:spPr>
      </p:pic>
      <p:sp>
        <p:nvSpPr>
          <p:cNvPr id="23" name="직각 삼각형 22">
            <a:extLst>
              <a:ext uri="{FF2B5EF4-FFF2-40B4-BE49-F238E27FC236}">
                <a16:creationId xmlns:a16="http://schemas.microsoft.com/office/drawing/2014/main" id="{A4628637-D919-44BD-A976-9EB31C003A0C}"/>
              </a:ext>
            </a:extLst>
          </p:cNvPr>
          <p:cNvSpPr/>
          <p:nvPr userDrawn="1"/>
        </p:nvSpPr>
        <p:spPr>
          <a:xfrm flipH="1" flipV="1">
            <a:off x="10752384" y="187549"/>
            <a:ext cx="1257076" cy="1257076"/>
          </a:xfrm>
          <a:prstGeom prst="rtTriangle">
            <a:avLst/>
          </a:prstGeom>
          <a:solidFill>
            <a:srgbClr val="FFA600"/>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dirty="0">
              <a:solidFill>
                <a:schemeClr val="bg1"/>
              </a:solidFill>
              <a:latin typeface="+mj-lt"/>
            </a:endParaRPr>
          </a:p>
        </p:txBody>
      </p:sp>
      <p:pic>
        <p:nvPicPr>
          <p:cNvPr id="24" name="그래픽 23">
            <a:extLst>
              <a:ext uri="{FF2B5EF4-FFF2-40B4-BE49-F238E27FC236}">
                <a16:creationId xmlns:a16="http://schemas.microsoft.com/office/drawing/2014/main" id="{2F0959F1-FE8A-4585-BA85-DFA6516C5469}"/>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flipH="1" flipV="1">
            <a:off x="9593509" y="2083619"/>
            <a:ext cx="2603500" cy="574590"/>
          </a:xfrm>
          <a:prstGeom prst="rect">
            <a:avLst/>
          </a:prstGeom>
        </p:spPr>
      </p:pic>
      <p:sp>
        <p:nvSpPr>
          <p:cNvPr id="25" name="자유형: 도형 24">
            <a:extLst>
              <a:ext uri="{FF2B5EF4-FFF2-40B4-BE49-F238E27FC236}">
                <a16:creationId xmlns:a16="http://schemas.microsoft.com/office/drawing/2014/main" id="{16461C33-EE8D-4F16-BB54-C78BCDE27F38}"/>
              </a:ext>
            </a:extLst>
          </p:cNvPr>
          <p:cNvSpPr/>
          <p:nvPr userDrawn="1"/>
        </p:nvSpPr>
        <p:spPr>
          <a:xfrm flipH="1" flipV="1">
            <a:off x="5009" y="0"/>
            <a:ext cx="1204346" cy="1204346"/>
          </a:xfrm>
          <a:custGeom>
            <a:avLst/>
            <a:gdLst>
              <a:gd name="connsiteX0" fmla="*/ 1204346 w 1204346"/>
              <a:gd name="connsiteY0" fmla="*/ 0 h 1204346"/>
              <a:gd name="connsiteX1" fmla="*/ 1204346 w 1204346"/>
              <a:gd name="connsiteY1" fmla="*/ 556422 h 1204346"/>
              <a:gd name="connsiteX2" fmla="*/ 1073768 w 1204346"/>
              <a:gd name="connsiteY2" fmla="*/ 569586 h 1204346"/>
              <a:gd name="connsiteX3" fmla="*/ 569586 w 1204346"/>
              <a:gd name="connsiteY3" fmla="*/ 1073768 h 1204346"/>
              <a:gd name="connsiteX4" fmla="*/ 556422 w 1204346"/>
              <a:gd name="connsiteY4" fmla="*/ 1204346 h 1204346"/>
              <a:gd name="connsiteX5" fmla="*/ 0 w 1204346"/>
              <a:gd name="connsiteY5" fmla="*/ 1204346 h 1204346"/>
              <a:gd name="connsiteX6" fmla="*/ 1204346 w 1204346"/>
              <a:gd name="connsiteY6" fmla="*/ 0 h 120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346" h="1204346">
                <a:moveTo>
                  <a:pt x="1204346" y="0"/>
                </a:moveTo>
                <a:lnTo>
                  <a:pt x="1204346" y="556422"/>
                </a:lnTo>
                <a:lnTo>
                  <a:pt x="1073768" y="569586"/>
                </a:lnTo>
                <a:cubicBezTo>
                  <a:pt x="820697" y="621371"/>
                  <a:pt x="621371" y="820698"/>
                  <a:pt x="569586" y="1073768"/>
                </a:cubicBezTo>
                <a:lnTo>
                  <a:pt x="556422" y="1204346"/>
                </a:lnTo>
                <a:lnTo>
                  <a:pt x="0" y="1204346"/>
                </a:lnTo>
                <a:cubicBezTo>
                  <a:pt x="0" y="539204"/>
                  <a:pt x="539204" y="0"/>
                  <a:pt x="1204346" y="0"/>
                </a:cubicBezTo>
                <a:close/>
              </a:path>
            </a:pathLst>
          </a:custGeom>
          <a:solidFill>
            <a:srgbClr val="FFA600"/>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dirty="0">
              <a:solidFill>
                <a:schemeClr val="bg1"/>
              </a:solidFill>
              <a:latin typeface="+mj-lt"/>
            </a:endParaRPr>
          </a:p>
        </p:txBody>
      </p:sp>
      <p:sp>
        <p:nvSpPr>
          <p:cNvPr id="26" name="자유형: 도형 25">
            <a:extLst>
              <a:ext uri="{FF2B5EF4-FFF2-40B4-BE49-F238E27FC236}">
                <a16:creationId xmlns:a16="http://schemas.microsoft.com/office/drawing/2014/main" id="{E5AD0CFD-530D-4078-83E7-C2E01736338D}"/>
              </a:ext>
            </a:extLst>
          </p:cNvPr>
          <p:cNvSpPr/>
          <p:nvPr userDrawn="1"/>
        </p:nvSpPr>
        <p:spPr>
          <a:xfrm flipH="1" flipV="1">
            <a:off x="5009" y="5411766"/>
            <a:ext cx="1446502" cy="1446234"/>
          </a:xfrm>
          <a:custGeom>
            <a:avLst/>
            <a:gdLst>
              <a:gd name="connsiteX0" fmla="*/ 24384 w 1446502"/>
              <a:gd name="connsiteY0" fmla="*/ 0 h 1446234"/>
              <a:gd name="connsiteX1" fmla="*/ 653563 w 1446502"/>
              <a:gd name="connsiteY1" fmla="*/ 0 h 1446234"/>
              <a:gd name="connsiteX2" fmla="*/ 649495 w 1446502"/>
              <a:gd name="connsiteY2" fmla="*/ 7495 h 1446234"/>
              <a:gd name="connsiteX3" fmla="*/ 602173 w 1446502"/>
              <a:gd name="connsiteY3" fmla="*/ 241888 h 1446234"/>
              <a:gd name="connsiteX4" fmla="*/ 1204346 w 1446502"/>
              <a:gd name="connsiteY4" fmla="*/ 844061 h 1446234"/>
              <a:gd name="connsiteX5" fmla="*/ 1438739 w 1446502"/>
              <a:gd name="connsiteY5" fmla="*/ 796739 h 1446234"/>
              <a:gd name="connsiteX6" fmla="*/ 1446502 w 1446502"/>
              <a:gd name="connsiteY6" fmla="*/ 792526 h 1446234"/>
              <a:gd name="connsiteX7" fmla="*/ 1446502 w 1446502"/>
              <a:gd name="connsiteY7" fmla="*/ 1421823 h 1446234"/>
              <a:gd name="connsiteX8" fmla="*/ 1204346 w 1446502"/>
              <a:gd name="connsiteY8" fmla="*/ 1446234 h 1446234"/>
              <a:gd name="connsiteX9" fmla="*/ 0 w 1446502"/>
              <a:gd name="connsiteY9" fmla="*/ 241888 h 144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6502" h="1446234">
                <a:moveTo>
                  <a:pt x="24384" y="0"/>
                </a:moveTo>
                <a:lnTo>
                  <a:pt x="653563" y="0"/>
                </a:lnTo>
                <a:lnTo>
                  <a:pt x="649495" y="7495"/>
                </a:lnTo>
                <a:cubicBezTo>
                  <a:pt x="619023" y="79538"/>
                  <a:pt x="602173" y="158745"/>
                  <a:pt x="602173" y="241888"/>
                </a:cubicBezTo>
                <a:cubicBezTo>
                  <a:pt x="602173" y="574459"/>
                  <a:pt x="871775" y="844061"/>
                  <a:pt x="1204346" y="844061"/>
                </a:cubicBezTo>
                <a:cubicBezTo>
                  <a:pt x="1287489" y="844061"/>
                  <a:pt x="1366696" y="827211"/>
                  <a:pt x="1438739" y="796739"/>
                </a:cubicBezTo>
                <a:lnTo>
                  <a:pt x="1446502" y="792526"/>
                </a:lnTo>
                <a:lnTo>
                  <a:pt x="1446502" y="1421823"/>
                </a:lnTo>
                <a:lnTo>
                  <a:pt x="1204346" y="1446234"/>
                </a:lnTo>
                <a:cubicBezTo>
                  <a:pt x="539204" y="1446234"/>
                  <a:pt x="0" y="907030"/>
                  <a:pt x="0" y="241888"/>
                </a:cubicBezTo>
                <a:close/>
              </a:path>
            </a:pathLst>
          </a:custGeom>
          <a:solidFill>
            <a:srgbClr val="FF276A"/>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dirty="0">
              <a:solidFill>
                <a:schemeClr val="bg1"/>
              </a:solidFill>
              <a:latin typeface="+mj-lt"/>
            </a:endParaRPr>
          </a:p>
        </p:txBody>
      </p:sp>
      <p:sp>
        <p:nvSpPr>
          <p:cNvPr id="27" name="자유형: 도형 26">
            <a:extLst>
              <a:ext uri="{FF2B5EF4-FFF2-40B4-BE49-F238E27FC236}">
                <a16:creationId xmlns:a16="http://schemas.microsoft.com/office/drawing/2014/main" id="{D9FF5A05-80F7-4D77-8B68-B4199DA96231}"/>
              </a:ext>
            </a:extLst>
          </p:cNvPr>
          <p:cNvSpPr/>
          <p:nvPr userDrawn="1"/>
        </p:nvSpPr>
        <p:spPr>
          <a:xfrm flipH="1" flipV="1">
            <a:off x="11282609" y="5029200"/>
            <a:ext cx="914400" cy="1828800"/>
          </a:xfrm>
          <a:custGeom>
            <a:avLst/>
            <a:gdLst>
              <a:gd name="connsiteX0" fmla="*/ 0 w 914400"/>
              <a:gd name="connsiteY0" fmla="*/ 0 h 1828800"/>
              <a:gd name="connsiteX1" fmla="*/ 914400 w 914400"/>
              <a:gd name="connsiteY1" fmla="*/ 914400 h 1828800"/>
              <a:gd name="connsiteX2" fmla="*/ 0 w 914400"/>
              <a:gd name="connsiteY2" fmla="*/ 1828800 h 1828800"/>
            </a:gdLst>
            <a:ahLst/>
            <a:cxnLst>
              <a:cxn ang="0">
                <a:pos x="connsiteX0" y="connsiteY0"/>
              </a:cxn>
              <a:cxn ang="0">
                <a:pos x="connsiteX1" y="connsiteY1"/>
              </a:cxn>
              <a:cxn ang="0">
                <a:pos x="connsiteX2" y="connsiteY2"/>
              </a:cxn>
            </a:cxnLst>
            <a:rect l="l" t="t" r="r" b="b"/>
            <a:pathLst>
              <a:path w="914400" h="1828800">
                <a:moveTo>
                  <a:pt x="0" y="0"/>
                </a:moveTo>
                <a:cubicBezTo>
                  <a:pt x="505009" y="0"/>
                  <a:pt x="914400" y="409391"/>
                  <a:pt x="914400" y="914400"/>
                </a:cubicBezTo>
                <a:cubicBezTo>
                  <a:pt x="914400" y="1419409"/>
                  <a:pt x="505009" y="1828800"/>
                  <a:pt x="0" y="1828800"/>
                </a:cubicBezTo>
                <a:close/>
              </a:path>
            </a:pathLst>
          </a:custGeom>
          <a:solidFill>
            <a:srgbClr val="00CACD"/>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dirty="0">
              <a:solidFill>
                <a:schemeClr val="bg1"/>
              </a:solidFill>
              <a:latin typeface="+mj-lt"/>
            </a:endParaRPr>
          </a:p>
        </p:txBody>
      </p:sp>
      <p:sp>
        <p:nvSpPr>
          <p:cNvPr id="28" name="자유형: 도형 27">
            <a:extLst>
              <a:ext uri="{FF2B5EF4-FFF2-40B4-BE49-F238E27FC236}">
                <a16:creationId xmlns:a16="http://schemas.microsoft.com/office/drawing/2014/main" id="{FA1971C4-158A-4279-8F1B-54FE0D22574A}"/>
              </a:ext>
            </a:extLst>
          </p:cNvPr>
          <p:cNvSpPr/>
          <p:nvPr userDrawn="1"/>
        </p:nvSpPr>
        <p:spPr>
          <a:xfrm rot="16200000" flipH="1" flipV="1">
            <a:off x="1422142" y="577399"/>
            <a:ext cx="3181716" cy="2026919"/>
          </a:xfrm>
          <a:custGeom>
            <a:avLst/>
            <a:gdLst>
              <a:gd name="connsiteX0" fmla="*/ 3181716 w 3181716"/>
              <a:gd name="connsiteY0" fmla="*/ 0 h 2026919"/>
              <a:gd name="connsiteX1" fmla="*/ 3181716 w 3181716"/>
              <a:gd name="connsiteY1" fmla="*/ 2026919 h 2026919"/>
              <a:gd name="connsiteX2" fmla="*/ 726034 w 3181716"/>
              <a:gd name="connsiteY2" fmla="*/ 2026918 h 2026919"/>
              <a:gd name="connsiteX3" fmla="*/ 44607 w 3181716"/>
              <a:gd name="connsiteY3" fmla="*/ 1763640 h 2026919"/>
              <a:gd name="connsiteX4" fmla="*/ 0 w 3181716"/>
              <a:gd name="connsiteY4" fmla="*/ 1715141 h 2026919"/>
              <a:gd name="connsiteX5" fmla="*/ 0 w 3181716"/>
              <a:gd name="connsiteY5" fmla="*/ 311777 h 2026919"/>
              <a:gd name="connsiteX6" fmla="*/ 44607 w 3181716"/>
              <a:gd name="connsiteY6" fmla="*/ 263278 h 2026919"/>
              <a:gd name="connsiteX7" fmla="*/ 726034 w 3181716"/>
              <a:gd name="connsiteY7" fmla="*/ 0 h 202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1716" h="2026919">
                <a:moveTo>
                  <a:pt x="3181716" y="0"/>
                </a:moveTo>
                <a:lnTo>
                  <a:pt x="3181716" y="2026919"/>
                </a:lnTo>
                <a:lnTo>
                  <a:pt x="726034" y="2026918"/>
                </a:lnTo>
                <a:cubicBezTo>
                  <a:pt x="463666" y="2026918"/>
                  <a:pt x="224584" y="1927219"/>
                  <a:pt x="44607" y="1763640"/>
                </a:cubicBezTo>
                <a:lnTo>
                  <a:pt x="0" y="1715141"/>
                </a:lnTo>
                <a:lnTo>
                  <a:pt x="0" y="311777"/>
                </a:lnTo>
                <a:lnTo>
                  <a:pt x="44607" y="263278"/>
                </a:lnTo>
                <a:cubicBezTo>
                  <a:pt x="224584" y="99699"/>
                  <a:pt x="463666" y="0"/>
                  <a:pt x="726034" y="0"/>
                </a:cubicBezTo>
                <a:close/>
              </a:path>
            </a:pathLst>
          </a:custGeom>
          <a:solidFill>
            <a:srgbClr val="FF276A"/>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dirty="0">
              <a:solidFill>
                <a:schemeClr val="bg1"/>
              </a:solidFill>
              <a:latin typeface="+mj-lt"/>
            </a:endParaRPr>
          </a:p>
        </p:txBody>
      </p:sp>
      <p:pic>
        <p:nvPicPr>
          <p:cNvPr id="29" name="그래픽 28">
            <a:extLst>
              <a:ext uri="{FF2B5EF4-FFF2-40B4-BE49-F238E27FC236}">
                <a16:creationId xmlns:a16="http://schemas.microsoft.com/office/drawing/2014/main" id="{A4236EF2-4A92-4B5B-A3E1-FC1FAA6BBE16}"/>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flipH="1" flipV="1">
            <a:off x="10029051" y="3356237"/>
            <a:ext cx="1800225" cy="3152775"/>
          </a:xfrm>
          <a:prstGeom prst="rect">
            <a:avLst/>
          </a:prstGeom>
        </p:spPr>
      </p:pic>
      <p:pic>
        <p:nvPicPr>
          <p:cNvPr id="31" name="그래픽 30">
            <a:extLst>
              <a:ext uri="{FF2B5EF4-FFF2-40B4-BE49-F238E27FC236}">
                <a16:creationId xmlns:a16="http://schemas.microsoft.com/office/drawing/2014/main" id="{B84318F8-CD88-40AB-8A8C-6F9DB8A2AB8B}"/>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l="64373"/>
          <a:stretch/>
        </p:blipFill>
        <p:spPr>
          <a:xfrm>
            <a:off x="5009" y="4446651"/>
            <a:ext cx="927554" cy="574590"/>
          </a:xfrm>
          <a:prstGeom prst="rect">
            <a:avLst/>
          </a:prstGeom>
        </p:spPr>
      </p:pic>
      <p:sp>
        <p:nvSpPr>
          <p:cNvPr id="32" name="직사각형 31">
            <a:extLst>
              <a:ext uri="{FF2B5EF4-FFF2-40B4-BE49-F238E27FC236}">
                <a16:creationId xmlns:a16="http://schemas.microsoft.com/office/drawing/2014/main" id="{80261B68-0DE2-48B7-AF2E-B2F663AD131E}"/>
              </a:ext>
            </a:extLst>
          </p:cNvPr>
          <p:cNvSpPr/>
          <p:nvPr userDrawn="1"/>
        </p:nvSpPr>
        <p:spPr>
          <a:xfrm flipH="1" flipV="1">
            <a:off x="544409" y="540000"/>
            <a:ext cx="11113200" cy="5778000"/>
          </a:xfrm>
          <a:prstGeom prst="rect">
            <a:avLst/>
          </a:prstGeom>
          <a:solidFill>
            <a:schemeClr val="bg1"/>
          </a:solidFill>
          <a:ln w="63500">
            <a:noFill/>
          </a:ln>
          <a:effectLst>
            <a:outerShdw blurRad="1270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dirty="0">
              <a:solidFill>
                <a:srgbClr val="5747E1"/>
              </a:solidFill>
            </a:endParaRPr>
          </a:p>
        </p:txBody>
      </p:sp>
      <p:pic>
        <p:nvPicPr>
          <p:cNvPr id="33" name="그래픽 32">
            <a:extLst>
              <a:ext uri="{FF2B5EF4-FFF2-40B4-BE49-F238E27FC236}">
                <a16:creationId xmlns:a16="http://schemas.microsoft.com/office/drawing/2014/main" id="{A92C4DE5-9D1A-4FBB-9596-073AD255BD38}"/>
              </a:ext>
            </a:extLst>
          </p:cNvPr>
          <p:cNvPicPr>
            <a:picLocks noChangeAspect="1"/>
          </p:cNvPicPr>
          <p:nvPr userDrawn="1"/>
        </p:nvPicPr>
        <p:blipFill>
          <a:blip r:embed="rId13">
            <a:extLst>
              <a:ext uri="{96DAC541-7B7A-43D3-8B79-37D633B846F1}">
                <asvg:svgBlip xmlns:asvg="http://schemas.microsoft.com/office/drawing/2016/SVG/main" xmlns="" r:embed="rId14"/>
              </a:ext>
            </a:extLst>
          </a:blip>
          <a:stretch>
            <a:fillRect/>
          </a:stretch>
        </p:blipFill>
        <p:spPr>
          <a:xfrm flipH="1" flipV="1">
            <a:off x="288809" y="6062400"/>
            <a:ext cx="511200" cy="511200"/>
          </a:xfrm>
          <a:prstGeom prst="rect">
            <a:avLst/>
          </a:prstGeom>
        </p:spPr>
      </p:pic>
      <p:pic>
        <p:nvPicPr>
          <p:cNvPr id="34" name="그래픽 33">
            <a:extLst>
              <a:ext uri="{FF2B5EF4-FFF2-40B4-BE49-F238E27FC236}">
                <a16:creationId xmlns:a16="http://schemas.microsoft.com/office/drawing/2014/main" id="{0BB865B3-BB1D-45E3-A53A-8C73B6956622}"/>
              </a:ext>
            </a:extLst>
          </p:cNvPr>
          <p:cNvPicPr>
            <a:picLocks noChangeAspect="1"/>
          </p:cNvPicPr>
          <p:nvPr userDrawn="1"/>
        </p:nvPicPr>
        <p:blipFill>
          <a:blip r:embed="rId15">
            <a:extLst>
              <a:ext uri="{96DAC541-7B7A-43D3-8B79-37D633B846F1}">
                <asvg:svgBlip xmlns:asvg="http://schemas.microsoft.com/office/drawing/2016/SVG/main" xmlns="" r:embed="rId16"/>
              </a:ext>
            </a:extLst>
          </a:blip>
          <a:stretch>
            <a:fillRect/>
          </a:stretch>
        </p:blipFill>
        <p:spPr>
          <a:xfrm flipH="1" flipV="1">
            <a:off x="11402941" y="284400"/>
            <a:ext cx="510268" cy="510266"/>
          </a:xfrm>
          <a:prstGeom prst="rect">
            <a:avLst/>
          </a:prstGeom>
        </p:spPr>
      </p:pic>
    </p:spTree>
    <p:extLst>
      <p:ext uri="{BB962C8B-B14F-4D97-AF65-F5344CB8AC3E}">
        <p14:creationId xmlns:p14="http://schemas.microsoft.com/office/powerpoint/2010/main" val="444269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647236" y="7063924"/>
            <a:ext cx="2471738" cy="190500"/>
          </a:xfrm>
          <a:prstGeom prst="rect">
            <a:avLst/>
          </a:prstGeom>
        </p:spPr>
      </p:pic>
      <p:sp>
        <p:nvSpPr>
          <p:cNvPr id="5" name="TextBox 4">
            <a:extLst>
              <a:ext uri="{FF2B5EF4-FFF2-40B4-BE49-F238E27FC236}">
                <a16:creationId xmlns:a16="http://schemas.microsoft.com/office/drawing/2014/main" id="{02444271-A7B8-483E-9662-7F237D47F619}"/>
              </a:ext>
            </a:extLst>
          </p:cNvPr>
          <p:cNvSpPr txBox="1"/>
          <p:nvPr userDrawn="1"/>
        </p:nvSpPr>
        <p:spPr>
          <a:xfrm>
            <a:off x="4073025"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2"/>
              </a:rPr>
              <a:t>Presentation template by</a:t>
            </a:r>
            <a:endParaRPr lang="ko-KR" altLang="en-US" sz="1000" u="none" dirty="0">
              <a:latin typeface="Arial" panose="020B0604020202020204" pitchFamily="34" charset="0"/>
              <a:cs typeface="Arial" panose="020B0604020202020204" pitchFamily="34" charset="0"/>
            </a:endParaRPr>
          </a:p>
        </p:txBody>
      </p:sp>
      <p:sp>
        <p:nvSpPr>
          <p:cNvPr id="6" name="직사각형 5">
            <a:extLst>
              <a:ext uri="{FF2B5EF4-FFF2-40B4-BE49-F238E27FC236}">
                <a16:creationId xmlns:a16="http://schemas.microsoft.com/office/drawing/2014/main" id="{7C32BED2-8C0A-49F2-8B4A-8500052D6C88}"/>
              </a:ext>
            </a:extLst>
          </p:cNvPr>
          <p:cNvSpPr/>
          <p:nvPr userDrawn="1"/>
        </p:nvSpPr>
        <p:spPr>
          <a:xfrm>
            <a:off x="539400" y="540000"/>
            <a:ext cx="11113200" cy="5778000"/>
          </a:xfrm>
          <a:prstGeom prst="rect">
            <a:avLst/>
          </a:prstGeom>
          <a:solidFill>
            <a:srgbClr val="194655"/>
          </a:solidFill>
          <a:ln w="9525" cap="flat">
            <a:noFill/>
            <a:prstDash val="solid"/>
            <a:miter/>
          </a:ln>
        </p:spPr>
        <p:txBody>
          <a:bodyPr rtlCol="0" anchor="ctr"/>
          <a:lstStyle/>
          <a:p>
            <a:pPr algn="l"/>
            <a:endParaRPr lang="ko-KR" altLang="en-US"/>
          </a:p>
        </p:txBody>
      </p:sp>
      <p:pic>
        <p:nvPicPr>
          <p:cNvPr id="7" name="그래픽 6">
            <a:extLst>
              <a:ext uri="{FF2B5EF4-FFF2-40B4-BE49-F238E27FC236}">
                <a16:creationId xmlns:a16="http://schemas.microsoft.com/office/drawing/2014/main" id="{860EF0DF-0439-4719-A8BE-1AB99100175F}"/>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r="18940"/>
          <a:stretch/>
        </p:blipFill>
        <p:spPr>
          <a:xfrm>
            <a:off x="10614520" y="5898477"/>
            <a:ext cx="957943" cy="193623"/>
          </a:xfrm>
          <a:prstGeom prst="rect">
            <a:avLst/>
          </a:prstGeom>
        </p:spPr>
      </p:pic>
      <p:pic>
        <p:nvPicPr>
          <p:cNvPr id="8" name="그래픽 7">
            <a:extLst>
              <a:ext uri="{FF2B5EF4-FFF2-40B4-BE49-F238E27FC236}">
                <a16:creationId xmlns:a16="http://schemas.microsoft.com/office/drawing/2014/main" id="{DBDBB552-27FF-4858-B1D8-419B3F46C05F}"/>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0804067" y="765899"/>
            <a:ext cx="639262" cy="580301"/>
          </a:xfrm>
          <a:prstGeom prst="rect">
            <a:avLst/>
          </a:prstGeom>
        </p:spPr>
      </p:pic>
      <p:pic>
        <p:nvPicPr>
          <p:cNvPr id="9" name="그래픽 8">
            <a:extLst>
              <a:ext uri="{FF2B5EF4-FFF2-40B4-BE49-F238E27FC236}">
                <a16:creationId xmlns:a16="http://schemas.microsoft.com/office/drawing/2014/main" id="{5785F0F9-3073-49E9-9004-9A3110EEFF5D}"/>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1785122" y="602620"/>
            <a:ext cx="1766558" cy="883279"/>
          </a:xfrm>
          <a:prstGeom prst="rect">
            <a:avLst/>
          </a:prstGeom>
        </p:spPr>
      </p:pic>
      <p:pic>
        <p:nvPicPr>
          <p:cNvPr id="10" name="그래픽 9">
            <a:extLst>
              <a:ext uri="{FF2B5EF4-FFF2-40B4-BE49-F238E27FC236}">
                <a16:creationId xmlns:a16="http://schemas.microsoft.com/office/drawing/2014/main" id="{5F998CFF-099B-432C-A143-EA0B3223E0CC}"/>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698500" y="5498822"/>
            <a:ext cx="1584325" cy="554103"/>
          </a:xfrm>
          <a:prstGeom prst="rect">
            <a:avLst/>
          </a:prstGeom>
        </p:spPr>
      </p:pic>
      <p:cxnSp>
        <p:nvCxnSpPr>
          <p:cNvPr id="11" name="직선 연결선 10">
            <a:extLst>
              <a:ext uri="{FF2B5EF4-FFF2-40B4-BE49-F238E27FC236}">
                <a16:creationId xmlns:a16="http://schemas.microsoft.com/office/drawing/2014/main" id="{582424C4-ED96-4719-AB4A-B32E6B9146EC}"/>
              </a:ext>
            </a:extLst>
          </p:cNvPr>
          <p:cNvCxnSpPr/>
          <p:nvPr userDrawn="1"/>
        </p:nvCxnSpPr>
        <p:spPr>
          <a:xfrm>
            <a:off x="698500" y="1807299"/>
            <a:ext cx="0" cy="2959100"/>
          </a:xfrm>
          <a:prstGeom prst="line">
            <a:avLst/>
          </a:prstGeom>
          <a:ln>
            <a:solidFill>
              <a:srgbClr val="046574"/>
            </a:solidFill>
          </a:ln>
        </p:spPr>
        <p:style>
          <a:lnRef idx="1">
            <a:schemeClr val="accent1"/>
          </a:lnRef>
          <a:fillRef idx="0">
            <a:schemeClr val="accent1"/>
          </a:fillRef>
          <a:effectRef idx="0">
            <a:schemeClr val="accent1"/>
          </a:effectRef>
          <a:fontRef idx="minor">
            <a:schemeClr val="tx1"/>
          </a:fontRef>
        </p:style>
      </p:cxnSp>
      <p:cxnSp>
        <p:nvCxnSpPr>
          <p:cNvPr id="12" name="직선 연결선 11">
            <a:extLst>
              <a:ext uri="{FF2B5EF4-FFF2-40B4-BE49-F238E27FC236}">
                <a16:creationId xmlns:a16="http://schemas.microsoft.com/office/drawing/2014/main" id="{1764A1B3-D459-4734-BE57-F463320BE09A}"/>
              </a:ext>
            </a:extLst>
          </p:cNvPr>
          <p:cNvCxnSpPr/>
          <p:nvPr userDrawn="1"/>
        </p:nvCxnSpPr>
        <p:spPr>
          <a:xfrm>
            <a:off x="698500" y="765899"/>
            <a:ext cx="0" cy="720000"/>
          </a:xfrm>
          <a:prstGeom prst="line">
            <a:avLst/>
          </a:prstGeom>
          <a:ln>
            <a:solidFill>
              <a:srgbClr val="046574"/>
            </a:solidFill>
          </a:ln>
        </p:spPr>
        <p:style>
          <a:lnRef idx="1">
            <a:schemeClr val="accent1"/>
          </a:lnRef>
          <a:fillRef idx="0">
            <a:schemeClr val="accent1"/>
          </a:fillRef>
          <a:effectRef idx="0">
            <a:schemeClr val="accent1"/>
          </a:effectRef>
          <a:fontRef idx="minor">
            <a:schemeClr val="tx1"/>
          </a:fontRef>
        </p:style>
      </p:cxnSp>
      <p:pic>
        <p:nvPicPr>
          <p:cNvPr id="13" name="그래픽 12">
            <a:extLst>
              <a:ext uri="{FF2B5EF4-FFF2-40B4-BE49-F238E27FC236}">
                <a16:creationId xmlns:a16="http://schemas.microsoft.com/office/drawing/2014/main" id="{C587B339-9F55-49CE-9807-31D107EAEFE6}"/>
              </a:ext>
            </a:extLst>
          </p:cNvPr>
          <p:cNvPicPr>
            <a:picLocks noChangeAspect="1"/>
          </p:cNvPicPr>
          <p:nvPr userDrawn="1"/>
        </p:nvPicPr>
        <p:blipFill>
          <a:blip r:embed="rId13">
            <a:extLst>
              <a:ext uri="{96DAC541-7B7A-43D3-8B79-37D633B846F1}">
                <asvg:svgBlip xmlns:asvg="http://schemas.microsoft.com/office/drawing/2016/SVG/main" xmlns="" r:embed="rId14"/>
              </a:ext>
            </a:extLst>
          </a:blip>
          <a:stretch>
            <a:fillRect/>
          </a:stretch>
        </p:blipFill>
        <p:spPr>
          <a:xfrm>
            <a:off x="9247379" y="806811"/>
            <a:ext cx="1159499" cy="249238"/>
          </a:xfrm>
          <a:prstGeom prst="rect">
            <a:avLst/>
          </a:prstGeom>
        </p:spPr>
      </p:pic>
    </p:spTree>
    <p:extLst>
      <p:ext uri="{BB962C8B-B14F-4D97-AF65-F5344CB8AC3E}">
        <p14:creationId xmlns:p14="http://schemas.microsoft.com/office/powerpoint/2010/main" val="343018027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79C7A7D4-EB3B-48BE-B327-4BA60B1E02EE}"/>
              </a:ext>
            </a:extLst>
          </p:cNvPr>
          <p:cNvSpPr/>
          <p:nvPr userDrawn="1"/>
        </p:nvSpPr>
        <p:spPr>
          <a:xfrm>
            <a:off x="7600851" y="0"/>
            <a:ext cx="4591150" cy="6858000"/>
          </a:xfrm>
          <a:prstGeom prst="rect">
            <a:avLst/>
          </a:prstGeom>
          <a:solidFill>
            <a:srgbClr val="194655"/>
          </a:solidFill>
          <a:ln w="9525" cap="flat">
            <a:noFill/>
            <a:prstDash val="solid"/>
            <a:miter/>
          </a:ln>
        </p:spPr>
        <p:txBody>
          <a:bodyPr rtlCol="0" anchor="ctr"/>
          <a:lstStyle/>
          <a:p>
            <a:pPr algn="l"/>
            <a:endParaRPr lang="ko-KR" altLang="en-US"/>
          </a:p>
        </p:txBody>
      </p:sp>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2"/>
              </a:rPr>
              <a:t>Presentation template by</a:t>
            </a:r>
            <a:endParaRPr lang="ko-KR" altLang="en-US" sz="1000" u="none" dirty="0">
              <a:latin typeface="Arial" panose="020B0604020202020204" pitchFamily="34" charset="0"/>
              <a:cs typeface="Arial" panose="020B0604020202020204" pitchFamily="34" charset="0"/>
            </a:endParaRPr>
          </a:p>
        </p:txBody>
      </p:sp>
      <p:sp>
        <p:nvSpPr>
          <p:cNvPr id="10" name="그림 개체 틀 2">
            <a:extLst>
              <a:ext uri="{FF2B5EF4-FFF2-40B4-BE49-F238E27FC236}">
                <a16:creationId xmlns:a16="http://schemas.microsoft.com/office/drawing/2014/main" id="{A3BF8B19-55A5-433A-874D-10B911873D4B}"/>
              </a:ext>
            </a:extLst>
          </p:cNvPr>
          <p:cNvSpPr>
            <a:spLocks noGrp="1"/>
          </p:cNvSpPr>
          <p:nvPr>
            <p:ph type="pic" sz="quarter" idx="15" hasCustomPrompt="1"/>
          </p:nvPr>
        </p:nvSpPr>
        <p:spPr>
          <a:xfrm>
            <a:off x="6468826" y="1132115"/>
            <a:ext cx="4591150" cy="4593770"/>
          </a:xfrm>
          <a:prstGeom prst="rect">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4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 name="그래픽 2">
            <a:extLst>
              <a:ext uri="{FF2B5EF4-FFF2-40B4-BE49-F238E27FC236}">
                <a16:creationId xmlns:a16="http://schemas.microsoft.com/office/drawing/2014/main" id="{23CD232A-0DB3-4B28-A2C2-D2D3E83EB5E0}"/>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r="18940"/>
          <a:stretch/>
        </p:blipFill>
        <p:spPr>
          <a:xfrm>
            <a:off x="10017845" y="6189694"/>
            <a:ext cx="2174155" cy="439449"/>
          </a:xfrm>
          <a:prstGeom prst="rect">
            <a:avLst/>
          </a:prstGeom>
        </p:spPr>
      </p:pic>
      <p:pic>
        <p:nvPicPr>
          <p:cNvPr id="6" name="그래픽 5">
            <a:extLst>
              <a:ext uri="{FF2B5EF4-FFF2-40B4-BE49-F238E27FC236}">
                <a16:creationId xmlns:a16="http://schemas.microsoft.com/office/drawing/2014/main" id="{BE2FD7D2-85B7-4A5B-8A94-87FE6AF6454F}"/>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1118032" y="131263"/>
            <a:ext cx="957943" cy="869589"/>
          </a:xfrm>
          <a:prstGeom prst="rect">
            <a:avLst/>
          </a:prstGeom>
        </p:spPr>
      </p:pic>
      <p:pic>
        <p:nvPicPr>
          <p:cNvPr id="17" name="그래픽 16">
            <a:extLst>
              <a:ext uri="{FF2B5EF4-FFF2-40B4-BE49-F238E27FC236}">
                <a16:creationId xmlns:a16="http://schemas.microsoft.com/office/drawing/2014/main" id="{445399FB-923B-4C8E-BA96-8836A704A06E}"/>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7881122" y="25400"/>
            <a:ext cx="1766558" cy="883279"/>
          </a:xfrm>
          <a:prstGeom prst="rect">
            <a:avLst/>
          </a:prstGeom>
        </p:spPr>
      </p:pic>
      <p:pic>
        <p:nvPicPr>
          <p:cNvPr id="18" name="그래픽 17">
            <a:extLst>
              <a:ext uri="{FF2B5EF4-FFF2-40B4-BE49-F238E27FC236}">
                <a16:creationId xmlns:a16="http://schemas.microsoft.com/office/drawing/2014/main" id="{A463B1E1-E694-4A95-8DFE-51D433A70DA9}"/>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698500" y="5756078"/>
            <a:ext cx="1584325" cy="554103"/>
          </a:xfrm>
          <a:prstGeom prst="rect">
            <a:avLst/>
          </a:prstGeom>
        </p:spPr>
      </p:pic>
      <p:cxnSp>
        <p:nvCxnSpPr>
          <p:cNvPr id="20" name="직선 연결선 19">
            <a:extLst>
              <a:ext uri="{FF2B5EF4-FFF2-40B4-BE49-F238E27FC236}">
                <a16:creationId xmlns:a16="http://schemas.microsoft.com/office/drawing/2014/main" id="{2F3AA0A9-9131-4897-8B9B-BE1D6C5660A8}"/>
              </a:ext>
            </a:extLst>
          </p:cNvPr>
          <p:cNvCxnSpPr/>
          <p:nvPr userDrawn="1"/>
        </p:nvCxnSpPr>
        <p:spPr>
          <a:xfrm>
            <a:off x="698500" y="1807299"/>
            <a:ext cx="0" cy="2959100"/>
          </a:xfrm>
          <a:prstGeom prst="line">
            <a:avLst/>
          </a:prstGeom>
          <a:ln>
            <a:solidFill>
              <a:srgbClr val="00ADBD"/>
            </a:solidFill>
          </a:ln>
        </p:spPr>
        <p:style>
          <a:lnRef idx="1">
            <a:schemeClr val="accent1"/>
          </a:lnRef>
          <a:fillRef idx="0">
            <a:schemeClr val="accent1"/>
          </a:fillRef>
          <a:effectRef idx="0">
            <a:schemeClr val="accent1"/>
          </a:effectRef>
          <a:fontRef idx="minor">
            <a:schemeClr val="tx1"/>
          </a:fontRef>
        </p:style>
      </p:cxnSp>
      <p:cxnSp>
        <p:nvCxnSpPr>
          <p:cNvPr id="21" name="직선 연결선 20">
            <a:extLst>
              <a:ext uri="{FF2B5EF4-FFF2-40B4-BE49-F238E27FC236}">
                <a16:creationId xmlns:a16="http://schemas.microsoft.com/office/drawing/2014/main" id="{7B925D37-2FED-4965-9144-3DAAB86FD698}"/>
              </a:ext>
            </a:extLst>
          </p:cNvPr>
          <p:cNvCxnSpPr/>
          <p:nvPr userDrawn="1"/>
        </p:nvCxnSpPr>
        <p:spPr>
          <a:xfrm>
            <a:off x="698500" y="765899"/>
            <a:ext cx="0" cy="720000"/>
          </a:xfrm>
          <a:prstGeom prst="line">
            <a:avLst/>
          </a:prstGeom>
          <a:ln>
            <a:solidFill>
              <a:srgbClr val="00AD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48787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647236" y="7063924"/>
            <a:ext cx="2471738" cy="190500"/>
          </a:xfrm>
          <a:prstGeom prst="rect">
            <a:avLst/>
          </a:prstGeom>
        </p:spPr>
      </p:pic>
      <p:sp>
        <p:nvSpPr>
          <p:cNvPr id="5" name="TextBox 4">
            <a:extLst>
              <a:ext uri="{FF2B5EF4-FFF2-40B4-BE49-F238E27FC236}">
                <a16:creationId xmlns:a16="http://schemas.microsoft.com/office/drawing/2014/main" id="{02444271-A7B8-483E-9662-7F237D47F619}"/>
              </a:ext>
            </a:extLst>
          </p:cNvPr>
          <p:cNvSpPr txBox="1"/>
          <p:nvPr userDrawn="1"/>
        </p:nvSpPr>
        <p:spPr>
          <a:xfrm>
            <a:off x="4073025"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2"/>
              </a:rPr>
              <a:t>Presentation template by</a:t>
            </a:r>
            <a:endParaRPr lang="ko-KR" altLang="en-US" sz="1000" u="none" dirty="0">
              <a:latin typeface="Arial" panose="020B0604020202020204" pitchFamily="34" charset="0"/>
              <a:cs typeface="Arial" panose="020B0604020202020204" pitchFamily="34" charset="0"/>
            </a:endParaRPr>
          </a:p>
        </p:txBody>
      </p:sp>
      <p:sp>
        <p:nvSpPr>
          <p:cNvPr id="6" name="직사각형 5">
            <a:extLst>
              <a:ext uri="{FF2B5EF4-FFF2-40B4-BE49-F238E27FC236}">
                <a16:creationId xmlns:a16="http://schemas.microsoft.com/office/drawing/2014/main" id="{46A536FE-D271-4547-96D9-6CE83D9571DE}"/>
              </a:ext>
            </a:extLst>
          </p:cNvPr>
          <p:cNvSpPr/>
          <p:nvPr userDrawn="1"/>
        </p:nvSpPr>
        <p:spPr>
          <a:xfrm>
            <a:off x="0" y="0"/>
            <a:ext cx="4591150" cy="6858000"/>
          </a:xfrm>
          <a:prstGeom prst="rect">
            <a:avLst/>
          </a:prstGeom>
          <a:solidFill>
            <a:srgbClr val="194655"/>
          </a:solidFill>
          <a:ln w="9525" cap="flat">
            <a:noFill/>
            <a:prstDash val="solid"/>
            <a:miter/>
          </a:ln>
        </p:spPr>
        <p:txBody>
          <a:bodyPr rtlCol="0" anchor="ctr"/>
          <a:lstStyle/>
          <a:p>
            <a:pPr algn="l"/>
            <a:endParaRPr lang="ko-KR" altLang="en-US"/>
          </a:p>
        </p:txBody>
      </p:sp>
      <p:pic>
        <p:nvPicPr>
          <p:cNvPr id="10" name="그래픽 9">
            <a:extLst>
              <a:ext uri="{FF2B5EF4-FFF2-40B4-BE49-F238E27FC236}">
                <a16:creationId xmlns:a16="http://schemas.microsoft.com/office/drawing/2014/main" id="{C2544662-835A-4929-BD3C-EFC6112C2F5C}"/>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698500" y="5756078"/>
            <a:ext cx="1584325" cy="554103"/>
          </a:xfrm>
          <a:prstGeom prst="rect">
            <a:avLst/>
          </a:prstGeom>
        </p:spPr>
      </p:pic>
      <p:grpSp>
        <p:nvGrpSpPr>
          <p:cNvPr id="11" name="그룹 10">
            <a:extLst>
              <a:ext uri="{FF2B5EF4-FFF2-40B4-BE49-F238E27FC236}">
                <a16:creationId xmlns:a16="http://schemas.microsoft.com/office/drawing/2014/main" id="{9833BA97-933E-4313-B299-529106334CF8}"/>
              </a:ext>
            </a:extLst>
          </p:cNvPr>
          <p:cNvGrpSpPr/>
          <p:nvPr userDrawn="1"/>
        </p:nvGrpSpPr>
        <p:grpSpPr>
          <a:xfrm>
            <a:off x="0" y="370912"/>
            <a:ext cx="420914" cy="698654"/>
            <a:chOff x="11277600" y="1328855"/>
            <a:chExt cx="540000" cy="698654"/>
          </a:xfrm>
          <a:solidFill>
            <a:srgbClr val="046574"/>
          </a:solidFill>
        </p:grpSpPr>
        <p:sp>
          <p:nvSpPr>
            <p:cNvPr id="12" name="직사각형 11">
              <a:extLst>
                <a:ext uri="{FF2B5EF4-FFF2-40B4-BE49-F238E27FC236}">
                  <a16:creationId xmlns:a16="http://schemas.microsoft.com/office/drawing/2014/main" id="{14802830-CF43-449D-965D-C3D5C71F32E9}"/>
                </a:ext>
              </a:extLst>
            </p:cNvPr>
            <p:cNvSpPr/>
            <p:nvPr userDrawn="1"/>
          </p:nvSpPr>
          <p:spPr>
            <a:xfrm>
              <a:off x="11277600" y="132885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3" name="직사각형 12">
              <a:extLst>
                <a:ext uri="{FF2B5EF4-FFF2-40B4-BE49-F238E27FC236}">
                  <a16:creationId xmlns:a16="http://schemas.microsoft.com/office/drawing/2014/main" id="{8A16A3D2-B0AD-451F-9BF5-22DAE7D66DA9}"/>
                </a:ext>
              </a:extLst>
            </p:cNvPr>
            <p:cNvSpPr/>
            <p:nvPr userDrawn="1"/>
          </p:nvSpPr>
          <p:spPr>
            <a:xfrm>
              <a:off x="11277600" y="1543740"/>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4" name="직사각형 13">
              <a:extLst>
                <a:ext uri="{FF2B5EF4-FFF2-40B4-BE49-F238E27FC236}">
                  <a16:creationId xmlns:a16="http://schemas.microsoft.com/office/drawing/2014/main" id="{494F5FA1-0194-415C-923D-045500BAEE24}"/>
                </a:ext>
              </a:extLst>
            </p:cNvPr>
            <p:cNvSpPr/>
            <p:nvPr userDrawn="1"/>
          </p:nvSpPr>
          <p:spPr>
            <a:xfrm>
              <a:off x="11277600" y="175862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5" name="직사각형 14">
              <a:extLst>
                <a:ext uri="{FF2B5EF4-FFF2-40B4-BE49-F238E27FC236}">
                  <a16:creationId xmlns:a16="http://schemas.microsoft.com/office/drawing/2014/main" id="{DFCB2C6B-C3D3-4991-B373-31ECF8B7E344}"/>
                </a:ext>
              </a:extLst>
            </p:cNvPr>
            <p:cNvSpPr/>
            <p:nvPr userDrawn="1"/>
          </p:nvSpPr>
          <p:spPr>
            <a:xfrm>
              <a:off x="11277600" y="1973509"/>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grpSp>
    </p:spTree>
    <p:extLst>
      <p:ext uri="{BB962C8B-B14F-4D97-AF65-F5344CB8AC3E}">
        <p14:creationId xmlns:p14="http://schemas.microsoft.com/office/powerpoint/2010/main" val="344122364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647236" y="7063924"/>
            <a:ext cx="2471738" cy="190500"/>
          </a:xfrm>
          <a:prstGeom prst="rect">
            <a:avLst/>
          </a:prstGeom>
        </p:spPr>
      </p:pic>
      <p:sp>
        <p:nvSpPr>
          <p:cNvPr id="5" name="TextBox 4">
            <a:extLst>
              <a:ext uri="{FF2B5EF4-FFF2-40B4-BE49-F238E27FC236}">
                <a16:creationId xmlns:a16="http://schemas.microsoft.com/office/drawing/2014/main" id="{02444271-A7B8-483E-9662-7F237D47F619}"/>
              </a:ext>
            </a:extLst>
          </p:cNvPr>
          <p:cNvSpPr txBox="1"/>
          <p:nvPr userDrawn="1"/>
        </p:nvSpPr>
        <p:spPr>
          <a:xfrm>
            <a:off x="4073025"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2"/>
              </a:rPr>
              <a:t>Presentation template by</a:t>
            </a:r>
            <a:endParaRPr lang="ko-KR" altLang="en-US" sz="1000" u="none" dirty="0">
              <a:latin typeface="Arial" panose="020B0604020202020204" pitchFamily="34" charset="0"/>
              <a:cs typeface="Arial" panose="020B0604020202020204" pitchFamily="34" charset="0"/>
            </a:endParaRPr>
          </a:p>
        </p:txBody>
      </p:sp>
      <p:sp>
        <p:nvSpPr>
          <p:cNvPr id="6" name="직사각형 5">
            <a:extLst>
              <a:ext uri="{FF2B5EF4-FFF2-40B4-BE49-F238E27FC236}">
                <a16:creationId xmlns:a16="http://schemas.microsoft.com/office/drawing/2014/main" id="{66A9031F-9041-459F-A7E5-47D3C36FD209}"/>
              </a:ext>
            </a:extLst>
          </p:cNvPr>
          <p:cNvSpPr/>
          <p:nvPr userDrawn="1"/>
        </p:nvSpPr>
        <p:spPr>
          <a:xfrm>
            <a:off x="7600851" y="0"/>
            <a:ext cx="4591150" cy="6858000"/>
          </a:xfrm>
          <a:prstGeom prst="rect">
            <a:avLst/>
          </a:prstGeom>
          <a:solidFill>
            <a:srgbClr val="194655"/>
          </a:solidFill>
          <a:ln w="9525" cap="flat">
            <a:noFill/>
            <a:prstDash val="solid"/>
            <a:miter/>
          </a:ln>
        </p:spPr>
        <p:txBody>
          <a:bodyPr rtlCol="0" anchor="ctr"/>
          <a:lstStyle/>
          <a:p>
            <a:pPr algn="l"/>
            <a:endParaRPr lang="ko-KR" altLang="en-US"/>
          </a:p>
        </p:txBody>
      </p:sp>
      <p:pic>
        <p:nvPicPr>
          <p:cNvPr id="7" name="그래픽 6">
            <a:extLst>
              <a:ext uri="{FF2B5EF4-FFF2-40B4-BE49-F238E27FC236}">
                <a16:creationId xmlns:a16="http://schemas.microsoft.com/office/drawing/2014/main" id="{4386E658-DA8B-4487-8382-8A18192ACBFF}"/>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r="18940"/>
          <a:stretch/>
        </p:blipFill>
        <p:spPr>
          <a:xfrm>
            <a:off x="10017845" y="6189694"/>
            <a:ext cx="2174155" cy="439449"/>
          </a:xfrm>
          <a:prstGeom prst="rect">
            <a:avLst/>
          </a:prstGeom>
        </p:spPr>
      </p:pic>
      <p:pic>
        <p:nvPicPr>
          <p:cNvPr id="8" name="그래픽 7">
            <a:extLst>
              <a:ext uri="{FF2B5EF4-FFF2-40B4-BE49-F238E27FC236}">
                <a16:creationId xmlns:a16="http://schemas.microsoft.com/office/drawing/2014/main" id="{A4D00450-89A4-4E82-AF16-3CEC3A939103}"/>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1118032" y="131263"/>
            <a:ext cx="957943" cy="869589"/>
          </a:xfrm>
          <a:prstGeom prst="rect">
            <a:avLst/>
          </a:prstGeom>
        </p:spPr>
      </p:pic>
      <p:pic>
        <p:nvPicPr>
          <p:cNvPr id="9" name="그래픽 8">
            <a:extLst>
              <a:ext uri="{FF2B5EF4-FFF2-40B4-BE49-F238E27FC236}">
                <a16:creationId xmlns:a16="http://schemas.microsoft.com/office/drawing/2014/main" id="{CE4CCC4F-5BE5-4BA3-BF6F-D34124DDE29F}"/>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7881122" y="25400"/>
            <a:ext cx="1766558" cy="883279"/>
          </a:xfrm>
          <a:prstGeom prst="rect">
            <a:avLst/>
          </a:prstGeom>
        </p:spPr>
      </p:pic>
      <p:sp>
        <p:nvSpPr>
          <p:cNvPr id="10" name="그림 개체 틀 4">
            <a:extLst>
              <a:ext uri="{FF2B5EF4-FFF2-40B4-BE49-F238E27FC236}">
                <a16:creationId xmlns:a16="http://schemas.microsoft.com/office/drawing/2014/main" id="{EA8126E1-39DA-4F8E-AB91-3AC0867F5FE0}"/>
              </a:ext>
            </a:extLst>
          </p:cNvPr>
          <p:cNvSpPr>
            <a:spLocks noGrp="1"/>
          </p:cNvSpPr>
          <p:nvPr>
            <p:ph type="pic" sz="quarter" idx="12" hasCustomPrompt="1"/>
          </p:nvPr>
        </p:nvSpPr>
        <p:spPr>
          <a:xfrm>
            <a:off x="6850323" y="750528"/>
            <a:ext cx="3848101" cy="5356944"/>
          </a:xfrm>
          <a:prstGeom prst="rect">
            <a:avLst/>
          </a:prstGeom>
          <a:pattFill prst="pct10">
            <a:fgClr>
              <a:schemeClr val="bg1">
                <a:lumMod val="75000"/>
              </a:schemeClr>
            </a:fgClr>
            <a:bgClr>
              <a:schemeClr val="bg1">
                <a:lumMod val="95000"/>
              </a:schemeClr>
            </a:bgClr>
          </a:pattFill>
        </p:spPr>
        <p:txBody>
          <a:bodyPr bIns="468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4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56086241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647236" y="7063924"/>
            <a:ext cx="2471738" cy="190500"/>
          </a:xfrm>
          <a:prstGeom prst="rect">
            <a:avLst/>
          </a:prstGeom>
        </p:spPr>
      </p:pic>
      <p:sp>
        <p:nvSpPr>
          <p:cNvPr id="5" name="TextBox 4">
            <a:extLst>
              <a:ext uri="{FF2B5EF4-FFF2-40B4-BE49-F238E27FC236}">
                <a16:creationId xmlns:a16="http://schemas.microsoft.com/office/drawing/2014/main" id="{02444271-A7B8-483E-9662-7F237D47F619}"/>
              </a:ext>
            </a:extLst>
          </p:cNvPr>
          <p:cNvSpPr txBox="1"/>
          <p:nvPr userDrawn="1"/>
        </p:nvSpPr>
        <p:spPr>
          <a:xfrm>
            <a:off x="4073025"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2"/>
              </a:rPr>
              <a:t>Presentation template by</a:t>
            </a:r>
            <a:endParaRPr lang="ko-KR" altLang="en-US" sz="1000" u="none" dirty="0">
              <a:latin typeface="Arial" panose="020B0604020202020204" pitchFamily="34" charset="0"/>
              <a:cs typeface="Arial" panose="020B0604020202020204" pitchFamily="34" charset="0"/>
            </a:endParaRPr>
          </a:p>
        </p:txBody>
      </p:sp>
      <p:sp>
        <p:nvSpPr>
          <p:cNvPr id="6" name="직사각형 5">
            <a:extLst>
              <a:ext uri="{FF2B5EF4-FFF2-40B4-BE49-F238E27FC236}">
                <a16:creationId xmlns:a16="http://schemas.microsoft.com/office/drawing/2014/main" id="{C2E926B1-D6AA-43C4-AC99-F0D728026073}"/>
              </a:ext>
            </a:extLst>
          </p:cNvPr>
          <p:cNvSpPr/>
          <p:nvPr userDrawn="1"/>
        </p:nvSpPr>
        <p:spPr>
          <a:xfrm>
            <a:off x="-1" y="0"/>
            <a:ext cx="6014949" cy="6858000"/>
          </a:xfrm>
          <a:prstGeom prst="rect">
            <a:avLst/>
          </a:prstGeom>
          <a:solidFill>
            <a:srgbClr val="194655"/>
          </a:solidFill>
          <a:ln w="9525" cap="flat">
            <a:noFill/>
            <a:prstDash val="solid"/>
            <a:miter/>
          </a:ln>
        </p:spPr>
        <p:txBody>
          <a:bodyPr rtlCol="0" anchor="ctr"/>
          <a:lstStyle/>
          <a:p>
            <a:pPr algn="l"/>
            <a:endParaRPr lang="ko-KR" altLang="en-US"/>
          </a:p>
        </p:txBody>
      </p:sp>
      <p:pic>
        <p:nvPicPr>
          <p:cNvPr id="7" name="그래픽 6">
            <a:extLst>
              <a:ext uri="{FF2B5EF4-FFF2-40B4-BE49-F238E27FC236}">
                <a16:creationId xmlns:a16="http://schemas.microsoft.com/office/drawing/2014/main" id="{F0A4046F-7519-4B76-938C-5A892A187C02}"/>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698500" y="5756078"/>
            <a:ext cx="1584325" cy="554103"/>
          </a:xfrm>
          <a:prstGeom prst="rect">
            <a:avLst/>
          </a:prstGeom>
        </p:spPr>
      </p:pic>
      <p:grpSp>
        <p:nvGrpSpPr>
          <p:cNvPr id="8" name="그룹 7">
            <a:extLst>
              <a:ext uri="{FF2B5EF4-FFF2-40B4-BE49-F238E27FC236}">
                <a16:creationId xmlns:a16="http://schemas.microsoft.com/office/drawing/2014/main" id="{7D13C799-D107-4BDA-84DC-AF9A834FCE88}"/>
              </a:ext>
            </a:extLst>
          </p:cNvPr>
          <p:cNvGrpSpPr/>
          <p:nvPr userDrawn="1"/>
        </p:nvGrpSpPr>
        <p:grpSpPr>
          <a:xfrm>
            <a:off x="0" y="370912"/>
            <a:ext cx="420914" cy="698654"/>
            <a:chOff x="11277600" y="1328855"/>
            <a:chExt cx="540000" cy="698654"/>
          </a:xfrm>
          <a:solidFill>
            <a:srgbClr val="046574"/>
          </a:solidFill>
        </p:grpSpPr>
        <p:sp>
          <p:nvSpPr>
            <p:cNvPr id="9" name="직사각형 8">
              <a:extLst>
                <a:ext uri="{FF2B5EF4-FFF2-40B4-BE49-F238E27FC236}">
                  <a16:creationId xmlns:a16="http://schemas.microsoft.com/office/drawing/2014/main" id="{C5226234-4A7B-40C9-ACC1-0D76148AB5DF}"/>
                </a:ext>
              </a:extLst>
            </p:cNvPr>
            <p:cNvSpPr/>
            <p:nvPr userDrawn="1"/>
          </p:nvSpPr>
          <p:spPr>
            <a:xfrm>
              <a:off x="11277600" y="132885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0" name="직사각형 9">
              <a:extLst>
                <a:ext uri="{FF2B5EF4-FFF2-40B4-BE49-F238E27FC236}">
                  <a16:creationId xmlns:a16="http://schemas.microsoft.com/office/drawing/2014/main" id="{CFCB58A8-F663-47F7-9630-5BF28DA8E54C}"/>
                </a:ext>
              </a:extLst>
            </p:cNvPr>
            <p:cNvSpPr/>
            <p:nvPr userDrawn="1"/>
          </p:nvSpPr>
          <p:spPr>
            <a:xfrm>
              <a:off x="11277600" y="1543740"/>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1" name="직사각형 10">
              <a:extLst>
                <a:ext uri="{FF2B5EF4-FFF2-40B4-BE49-F238E27FC236}">
                  <a16:creationId xmlns:a16="http://schemas.microsoft.com/office/drawing/2014/main" id="{F2102F48-7873-449D-AA30-8F31DF4D9A8E}"/>
                </a:ext>
              </a:extLst>
            </p:cNvPr>
            <p:cNvSpPr/>
            <p:nvPr userDrawn="1"/>
          </p:nvSpPr>
          <p:spPr>
            <a:xfrm>
              <a:off x="11277600" y="175862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2" name="직사각형 11">
              <a:extLst>
                <a:ext uri="{FF2B5EF4-FFF2-40B4-BE49-F238E27FC236}">
                  <a16:creationId xmlns:a16="http://schemas.microsoft.com/office/drawing/2014/main" id="{D2CF8C45-7DAF-4D0F-9F07-1AF10F905FA1}"/>
                </a:ext>
              </a:extLst>
            </p:cNvPr>
            <p:cNvSpPr/>
            <p:nvPr userDrawn="1"/>
          </p:nvSpPr>
          <p:spPr>
            <a:xfrm>
              <a:off x="11277600" y="1973509"/>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grpSp>
      <p:sp>
        <p:nvSpPr>
          <p:cNvPr id="13" name="그림 개체 틀 2">
            <a:extLst>
              <a:ext uri="{FF2B5EF4-FFF2-40B4-BE49-F238E27FC236}">
                <a16:creationId xmlns:a16="http://schemas.microsoft.com/office/drawing/2014/main" id="{5BA80015-D245-414B-8527-CCE33046871C}"/>
              </a:ext>
            </a:extLst>
          </p:cNvPr>
          <p:cNvSpPr>
            <a:spLocks noGrp="1"/>
          </p:cNvSpPr>
          <p:nvPr>
            <p:ph type="pic" sz="quarter" idx="15" hasCustomPrompt="1"/>
          </p:nvPr>
        </p:nvSpPr>
        <p:spPr>
          <a:xfrm>
            <a:off x="4828298" y="1017692"/>
            <a:ext cx="2373302" cy="2374658"/>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4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4" name="그림 개체 틀 2">
            <a:extLst>
              <a:ext uri="{FF2B5EF4-FFF2-40B4-BE49-F238E27FC236}">
                <a16:creationId xmlns:a16="http://schemas.microsoft.com/office/drawing/2014/main" id="{D0A53583-9246-45B6-AE28-41819A5B6B82}"/>
              </a:ext>
            </a:extLst>
          </p:cNvPr>
          <p:cNvSpPr>
            <a:spLocks noGrp="1"/>
          </p:cNvSpPr>
          <p:nvPr>
            <p:ph type="pic" sz="quarter" idx="16" hasCustomPrompt="1"/>
          </p:nvPr>
        </p:nvSpPr>
        <p:spPr>
          <a:xfrm>
            <a:off x="4828298" y="3901431"/>
            <a:ext cx="2373302" cy="2374658"/>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4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13172801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9B3762C0-B258-48F1-ADE6-176B4174CCDD}" type="datetimeFigureOut">
              <a:rPr lang="en-US" smtClean="0"/>
              <a:t>12/11/2023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420409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647236" y="7063924"/>
            <a:ext cx="2471738" cy="190500"/>
          </a:xfrm>
          <a:prstGeom prst="rect">
            <a:avLst/>
          </a:prstGeom>
        </p:spPr>
      </p:pic>
      <p:sp>
        <p:nvSpPr>
          <p:cNvPr id="5" name="TextBox 4">
            <a:extLst>
              <a:ext uri="{FF2B5EF4-FFF2-40B4-BE49-F238E27FC236}">
                <a16:creationId xmlns:a16="http://schemas.microsoft.com/office/drawing/2014/main" id="{02444271-A7B8-483E-9662-7F237D47F619}"/>
              </a:ext>
            </a:extLst>
          </p:cNvPr>
          <p:cNvSpPr txBox="1"/>
          <p:nvPr userDrawn="1"/>
        </p:nvSpPr>
        <p:spPr>
          <a:xfrm>
            <a:off x="4073025"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2"/>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6" name="그래픽 5">
            <a:extLst>
              <a:ext uri="{FF2B5EF4-FFF2-40B4-BE49-F238E27FC236}">
                <a16:creationId xmlns:a16="http://schemas.microsoft.com/office/drawing/2014/main" id="{3E3A1603-EC1E-4EA6-8379-459BF118AE38}"/>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698500" y="5756078"/>
            <a:ext cx="1584325" cy="554103"/>
          </a:xfrm>
          <a:prstGeom prst="rect">
            <a:avLst/>
          </a:prstGeom>
        </p:spPr>
      </p:pic>
      <p:grpSp>
        <p:nvGrpSpPr>
          <p:cNvPr id="7" name="그룹 6">
            <a:extLst>
              <a:ext uri="{FF2B5EF4-FFF2-40B4-BE49-F238E27FC236}">
                <a16:creationId xmlns:a16="http://schemas.microsoft.com/office/drawing/2014/main" id="{8EC00801-E748-454E-9B2B-2F201AF8CA43}"/>
              </a:ext>
            </a:extLst>
          </p:cNvPr>
          <p:cNvGrpSpPr/>
          <p:nvPr userDrawn="1"/>
        </p:nvGrpSpPr>
        <p:grpSpPr>
          <a:xfrm>
            <a:off x="0" y="370912"/>
            <a:ext cx="420914" cy="698654"/>
            <a:chOff x="11277600" y="1328855"/>
            <a:chExt cx="540000" cy="698654"/>
          </a:xfrm>
          <a:solidFill>
            <a:srgbClr val="194655">
              <a:alpha val="15000"/>
            </a:srgbClr>
          </a:solidFill>
        </p:grpSpPr>
        <p:sp>
          <p:nvSpPr>
            <p:cNvPr id="8" name="직사각형 7">
              <a:extLst>
                <a:ext uri="{FF2B5EF4-FFF2-40B4-BE49-F238E27FC236}">
                  <a16:creationId xmlns:a16="http://schemas.microsoft.com/office/drawing/2014/main" id="{BD91112E-C940-4742-ABB9-E572D6414164}"/>
                </a:ext>
              </a:extLst>
            </p:cNvPr>
            <p:cNvSpPr/>
            <p:nvPr userDrawn="1"/>
          </p:nvSpPr>
          <p:spPr>
            <a:xfrm>
              <a:off x="11277600" y="132885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9" name="직사각형 8">
              <a:extLst>
                <a:ext uri="{FF2B5EF4-FFF2-40B4-BE49-F238E27FC236}">
                  <a16:creationId xmlns:a16="http://schemas.microsoft.com/office/drawing/2014/main" id="{756A78EF-D46A-43F4-B4D3-D61D87079D02}"/>
                </a:ext>
              </a:extLst>
            </p:cNvPr>
            <p:cNvSpPr/>
            <p:nvPr userDrawn="1"/>
          </p:nvSpPr>
          <p:spPr>
            <a:xfrm>
              <a:off x="11277600" y="1543740"/>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0" name="직사각형 9">
              <a:extLst>
                <a:ext uri="{FF2B5EF4-FFF2-40B4-BE49-F238E27FC236}">
                  <a16:creationId xmlns:a16="http://schemas.microsoft.com/office/drawing/2014/main" id="{34E2002D-57E8-4084-9E4A-145D17F75126}"/>
                </a:ext>
              </a:extLst>
            </p:cNvPr>
            <p:cNvSpPr/>
            <p:nvPr userDrawn="1"/>
          </p:nvSpPr>
          <p:spPr>
            <a:xfrm>
              <a:off x="11277600" y="175862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1" name="직사각형 10">
              <a:extLst>
                <a:ext uri="{FF2B5EF4-FFF2-40B4-BE49-F238E27FC236}">
                  <a16:creationId xmlns:a16="http://schemas.microsoft.com/office/drawing/2014/main" id="{FA38526E-3ED4-4782-ABDE-1A0D9DB5526C}"/>
                </a:ext>
              </a:extLst>
            </p:cNvPr>
            <p:cNvSpPr/>
            <p:nvPr userDrawn="1"/>
          </p:nvSpPr>
          <p:spPr>
            <a:xfrm>
              <a:off x="11277600" y="1973509"/>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grpSp>
      <p:pic>
        <p:nvPicPr>
          <p:cNvPr id="12" name="그래픽 11">
            <a:extLst>
              <a:ext uri="{FF2B5EF4-FFF2-40B4-BE49-F238E27FC236}">
                <a16:creationId xmlns:a16="http://schemas.microsoft.com/office/drawing/2014/main" id="{C7FF578A-C7AD-44E3-9DC5-D15788A1C2F7}"/>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r="18940"/>
          <a:stretch/>
        </p:blipFill>
        <p:spPr>
          <a:xfrm>
            <a:off x="10607675" y="6308913"/>
            <a:ext cx="1584325" cy="320230"/>
          </a:xfrm>
          <a:prstGeom prst="rect">
            <a:avLst/>
          </a:prstGeom>
        </p:spPr>
      </p:pic>
      <p:pic>
        <p:nvPicPr>
          <p:cNvPr id="13" name="그래픽 12">
            <a:extLst>
              <a:ext uri="{FF2B5EF4-FFF2-40B4-BE49-F238E27FC236}">
                <a16:creationId xmlns:a16="http://schemas.microsoft.com/office/drawing/2014/main" id="{EA87A55C-7ED4-41EC-82E3-DC5185E66BB5}"/>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11118032" y="131263"/>
            <a:ext cx="957943" cy="869589"/>
          </a:xfrm>
          <a:prstGeom prst="rect">
            <a:avLst/>
          </a:prstGeom>
        </p:spPr>
      </p:pic>
      <p:pic>
        <p:nvPicPr>
          <p:cNvPr id="14" name="그래픽 13">
            <a:extLst>
              <a:ext uri="{FF2B5EF4-FFF2-40B4-BE49-F238E27FC236}">
                <a16:creationId xmlns:a16="http://schemas.microsoft.com/office/drawing/2014/main" id="{5B25B65B-5019-4AF4-A8B3-53E199A69380}"/>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7881122" y="25400"/>
            <a:ext cx="1766558" cy="883279"/>
          </a:xfrm>
          <a:prstGeom prst="rect">
            <a:avLst/>
          </a:prstGeom>
        </p:spPr>
      </p:pic>
    </p:spTree>
    <p:extLst>
      <p:ext uri="{BB962C8B-B14F-4D97-AF65-F5344CB8AC3E}">
        <p14:creationId xmlns:p14="http://schemas.microsoft.com/office/powerpoint/2010/main" val="245936281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67180FEB-EFC6-49A9-BA7B-BBAD9F04F0AF}"/>
              </a:ext>
            </a:extLst>
          </p:cNvPr>
          <p:cNvSpPr/>
          <p:nvPr userDrawn="1"/>
        </p:nvSpPr>
        <p:spPr>
          <a:xfrm>
            <a:off x="0" y="0"/>
            <a:ext cx="4591150" cy="6858000"/>
          </a:xfrm>
          <a:prstGeom prst="rect">
            <a:avLst/>
          </a:prstGeom>
          <a:solidFill>
            <a:srgbClr val="194655"/>
          </a:solidFill>
          <a:ln w="9525" cap="flat">
            <a:noFill/>
            <a:prstDash val="solid"/>
            <a:miter/>
          </a:ln>
        </p:spPr>
        <p:txBody>
          <a:bodyPr rtlCol="0" anchor="ctr"/>
          <a:lstStyle/>
          <a:p>
            <a:pPr algn="l"/>
            <a:endParaRPr lang="ko-KR" altLang="en-US"/>
          </a:p>
        </p:txBody>
      </p:sp>
      <p:pic>
        <p:nvPicPr>
          <p:cNvPr id="10" name="그래픽 9">
            <a:extLst>
              <a:ext uri="{FF2B5EF4-FFF2-40B4-BE49-F238E27FC236}">
                <a16:creationId xmlns:a16="http://schemas.microsoft.com/office/drawing/2014/main" id="{E3732EA2-E35C-401D-AD8B-0B290836BA1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8500" y="5756078"/>
            <a:ext cx="1584325" cy="554103"/>
          </a:xfrm>
          <a:prstGeom prst="rect">
            <a:avLst/>
          </a:prstGeom>
        </p:spPr>
      </p:pic>
      <p:grpSp>
        <p:nvGrpSpPr>
          <p:cNvPr id="11" name="그룹 10">
            <a:extLst>
              <a:ext uri="{FF2B5EF4-FFF2-40B4-BE49-F238E27FC236}">
                <a16:creationId xmlns:a16="http://schemas.microsoft.com/office/drawing/2014/main" id="{8FF12EA8-1E52-4B06-B4DA-CA34C532F397}"/>
              </a:ext>
            </a:extLst>
          </p:cNvPr>
          <p:cNvGrpSpPr/>
          <p:nvPr userDrawn="1"/>
        </p:nvGrpSpPr>
        <p:grpSpPr>
          <a:xfrm>
            <a:off x="0" y="370912"/>
            <a:ext cx="420914" cy="698654"/>
            <a:chOff x="11277600" y="1328855"/>
            <a:chExt cx="540000" cy="698654"/>
          </a:xfrm>
          <a:solidFill>
            <a:srgbClr val="046574"/>
          </a:solidFill>
        </p:grpSpPr>
        <p:sp>
          <p:nvSpPr>
            <p:cNvPr id="12" name="직사각형 11">
              <a:extLst>
                <a:ext uri="{FF2B5EF4-FFF2-40B4-BE49-F238E27FC236}">
                  <a16:creationId xmlns:a16="http://schemas.microsoft.com/office/drawing/2014/main" id="{7232AC8D-EB14-4457-8065-45F0A64A5CC7}"/>
                </a:ext>
              </a:extLst>
            </p:cNvPr>
            <p:cNvSpPr/>
            <p:nvPr userDrawn="1"/>
          </p:nvSpPr>
          <p:spPr>
            <a:xfrm>
              <a:off x="11277600" y="132885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3" name="직사각형 12">
              <a:extLst>
                <a:ext uri="{FF2B5EF4-FFF2-40B4-BE49-F238E27FC236}">
                  <a16:creationId xmlns:a16="http://schemas.microsoft.com/office/drawing/2014/main" id="{3F2DDEA3-3B1C-4D5D-A042-DFC20D8E72F8}"/>
                </a:ext>
              </a:extLst>
            </p:cNvPr>
            <p:cNvSpPr/>
            <p:nvPr userDrawn="1"/>
          </p:nvSpPr>
          <p:spPr>
            <a:xfrm>
              <a:off x="11277600" y="1543740"/>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4" name="직사각형 13">
              <a:extLst>
                <a:ext uri="{FF2B5EF4-FFF2-40B4-BE49-F238E27FC236}">
                  <a16:creationId xmlns:a16="http://schemas.microsoft.com/office/drawing/2014/main" id="{CB9F0E32-324E-4EAC-91DC-94FC26B50E7F}"/>
                </a:ext>
              </a:extLst>
            </p:cNvPr>
            <p:cNvSpPr/>
            <p:nvPr userDrawn="1"/>
          </p:nvSpPr>
          <p:spPr>
            <a:xfrm>
              <a:off x="11277600" y="175862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5" name="직사각형 14">
              <a:extLst>
                <a:ext uri="{FF2B5EF4-FFF2-40B4-BE49-F238E27FC236}">
                  <a16:creationId xmlns:a16="http://schemas.microsoft.com/office/drawing/2014/main" id="{0DD78FE4-8EF6-420C-B241-03A4810BEE30}"/>
                </a:ext>
              </a:extLst>
            </p:cNvPr>
            <p:cNvSpPr/>
            <p:nvPr userDrawn="1"/>
          </p:nvSpPr>
          <p:spPr>
            <a:xfrm>
              <a:off x="11277600" y="1973509"/>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grpSp>
      <p:pic>
        <p:nvPicPr>
          <p:cNvPr id="4" name="Graphic 3">
            <a:hlinkClick r:id="rId4"/>
            <a:extLst>
              <a:ext uri="{FF2B5EF4-FFF2-40B4-BE49-F238E27FC236}">
                <a16:creationId xmlns:a16="http://schemas.microsoft.com/office/drawing/2014/main" id="{18391A64-485F-424B-B3B2-B1CB6E26B08D}"/>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5647236" y="7063924"/>
            <a:ext cx="2471738" cy="190500"/>
          </a:xfrm>
          <a:prstGeom prst="rect">
            <a:avLst/>
          </a:prstGeom>
        </p:spPr>
      </p:pic>
      <p:sp>
        <p:nvSpPr>
          <p:cNvPr id="5" name="TextBox 4">
            <a:extLst>
              <a:ext uri="{FF2B5EF4-FFF2-40B4-BE49-F238E27FC236}">
                <a16:creationId xmlns:a16="http://schemas.microsoft.com/office/drawing/2014/main" id="{02444271-A7B8-483E-9662-7F237D47F619}"/>
              </a:ext>
            </a:extLst>
          </p:cNvPr>
          <p:cNvSpPr txBox="1"/>
          <p:nvPr userDrawn="1"/>
        </p:nvSpPr>
        <p:spPr>
          <a:xfrm>
            <a:off x="4073025"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4"/>
              </a:rPr>
              <a:t>Presentation template by</a:t>
            </a:r>
            <a:endParaRPr lang="ko-KR" altLang="en-US" sz="1000" u="none" dirty="0">
              <a:latin typeface="Arial" panose="020B0604020202020204" pitchFamily="34" charset="0"/>
              <a:cs typeface="Arial" panose="020B0604020202020204" pitchFamily="34" charset="0"/>
            </a:endParaRPr>
          </a:p>
        </p:txBody>
      </p:sp>
      <p:sp>
        <p:nvSpPr>
          <p:cNvPr id="6" name="그림 개체 틀 7">
            <a:extLst>
              <a:ext uri="{FF2B5EF4-FFF2-40B4-BE49-F238E27FC236}">
                <a16:creationId xmlns:a16="http://schemas.microsoft.com/office/drawing/2014/main" id="{6D1A49A4-80BC-481E-9F18-3DC712DE571C}"/>
              </a:ext>
            </a:extLst>
          </p:cNvPr>
          <p:cNvSpPr>
            <a:spLocks noGrp="1"/>
          </p:cNvSpPr>
          <p:nvPr>
            <p:ph type="pic" sz="quarter" idx="11" hasCustomPrompt="1"/>
          </p:nvPr>
        </p:nvSpPr>
        <p:spPr>
          <a:xfrm>
            <a:off x="433392" y="2142445"/>
            <a:ext cx="2371638" cy="4715555"/>
          </a:xfrm>
          <a:prstGeom prst="rect">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7" name="그림 개체 틀 7">
            <a:extLst>
              <a:ext uri="{FF2B5EF4-FFF2-40B4-BE49-F238E27FC236}">
                <a16:creationId xmlns:a16="http://schemas.microsoft.com/office/drawing/2014/main" id="{1B5A04DE-F517-4596-8E74-2F705210DCBD}"/>
              </a:ext>
            </a:extLst>
          </p:cNvPr>
          <p:cNvSpPr>
            <a:spLocks noGrp="1"/>
          </p:cNvSpPr>
          <p:nvPr>
            <p:ph type="pic" sz="quarter" idx="12" hasCustomPrompt="1"/>
          </p:nvPr>
        </p:nvSpPr>
        <p:spPr>
          <a:xfrm>
            <a:off x="3046702" y="0"/>
            <a:ext cx="2371638" cy="4715555"/>
          </a:xfrm>
          <a:prstGeom prst="rect">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8" name="그림 개체 틀 7">
            <a:extLst>
              <a:ext uri="{FF2B5EF4-FFF2-40B4-BE49-F238E27FC236}">
                <a16:creationId xmlns:a16="http://schemas.microsoft.com/office/drawing/2014/main" id="{A44E4A65-385B-4983-BFB2-98229F023D0F}"/>
              </a:ext>
            </a:extLst>
          </p:cNvPr>
          <p:cNvSpPr>
            <a:spLocks noGrp="1"/>
          </p:cNvSpPr>
          <p:nvPr>
            <p:ph type="pic" sz="quarter" idx="13" hasCustomPrompt="1"/>
          </p:nvPr>
        </p:nvSpPr>
        <p:spPr>
          <a:xfrm>
            <a:off x="5660012" y="1071222"/>
            <a:ext cx="2371638" cy="4715555"/>
          </a:xfrm>
          <a:prstGeom prst="rect">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6" name="그래픽 15">
            <a:extLst>
              <a:ext uri="{FF2B5EF4-FFF2-40B4-BE49-F238E27FC236}">
                <a16:creationId xmlns:a16="http://schemas.microsoft.com/office/drawing/2014/main" id="{B5754069-7082-4FF6-BD12-5E517AFAD3F8}"/>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0643572" y="363559"/>
            <a:ext cx="1159499" cy="249238"/>
          </a:xfrm>
          <a:prstGeom prst="rect">
            <a:avLst/>
          </a:prstGeom>
        </p:spPr>
      </p:pic>
      <p:pic>
        <p:nvPicPr>
          <p:cNvPr id="17" name="그래픽 16">
            <a:extLst>
              <a:ext uri="{FF2B5EF4-FFF2-40B4-BE49-F238E27FC236}">
                <a16:creationId xmlns:a16="http://schemas.microsoft.com/office/drawing/2014/main" id="{0F0D645D-03A7-4C30-8577-A7A8EC351FD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5400000">
            <a:off x="4349126" y="5535221"/>
            <a:ext cx="1584325" cy="554103"/>
          </a:xfrm>
          <a:prstGeom prst="rect">
            <a:avLst/>
          </a:prstGeom>
        </p:spPr>
      </p:pic>
    </p:spTree>
    <p:extLst>
      <p:ext uri="{BB962C8B-B14F-4D97-AF65-F5344CB8AC3E}">
        <p14:creationId xmlns:p14="http://schemas.microsoft.com/office/powerpoint/2010/main" val="22520070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647236" y="7063924"/>
            <a:ext cx="2471738" cy="190500"/>
          </a:xfrm>
          <a:prstGeom prst="rect">
            <a:avLst/>
          </a:prstGeom>
        </p:spPr>
      </p:pic>
      <p:sp>
        <p:nvSpPr>
          <p:cNvPr id="5" name="TextBox 4">
            <a:extLst>
              <a:ext uri="{FF2B5EF4-FFF2-40B4-BE49-F238E27FC236}">
                <a16:creationId xmlns:a16="http://schemas.microsoft.com/office/drawing/2014/main" id="{02444271-A7B8-483E-9662-7F237D47F619}"/>
              </a:ext>
            </a:extLst>
          </p:cNvPr>
          <p:cNvSpPr txBox="1"/>
          <p:nvPr userDrawn="1"/>
        </p:nvSpPr>
        <p:spPr>
          <a:xfrm>
            <a:off x="4073025"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2"/>
              </a:rPr>
              <a:t>Presentation template by</a:t>
            </a:r>
            <a:endParaRPr lang="ko-KR" altLang="en-US" sz="1000" u="none" dirty="0">
              <a:latin typeface="Arial" panose="020B0604020202020204" pitchFamily="34" charset="0"/>
              <a:cs typeface="Arial" panose="020B0604020202020204" pitchFamily="34" charset="0"/>
            </a:endParaRPr>
          </a:p>
        </p:txBody>
      </p:sp>
      <p:sp>
        <p:nvSpPr>
          <p:cNvPr id="6" name="그림 개체 틀 4">
            <a:extLst>
              <a:ext uri="{FF2B5EF4-FFF2-40B4-BE49-F238E27FC236}">
                <a16:creationId xmlns:a16="http://schemas.microsoft.com/office/drawing/2014/main" id="{63127869-5B1F-495F-B766-A49B2818E8C2}"/>
              </a:ext>
            </a:extLst>
          </p:cNvPr>
          <p:cNvSpPr>
            <a:spLocks noGrp="1"/>
          </p:cNvSpPr>
          <p:nvPr>
            <p:ph type="pic" sz="quarter" idx="13" hasCustomPrompt="1"/>
          </p:nvPr>
        </p:nvSpPr>
        <p:spPr>
          <a:xfrm>
            <a:off x="493486" y="1471384"/>
            <a:ext cx="11205028" cy="293550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grpSp>
        <p:nvGrpSpPr>
          <p:cNvPr id="8" name="그룹 7">
            <a:extLst>
              <a:ext uri="{FF2B5EF4-FFF2-40B4-BE49-F238E27FC236}">
                <a16:creationId xmlns:a16="http://schemas.microsoft.com/office/drawing/2014/main" id="{0C333179-6890-4273-8179-47FD65E9F519}"/>
              </a:ext>
            </a:extLst>
          </p:cNvPr>
          <p:cNvGrpSpPr/>
          <p:nvPr userDrawn="1"/>
        </p:nvGrpSpPr>
        <p:grpSpPr>
          <a:xfrm flipH="1">
            <a:off x="11771086" y="370912"/>
            <a:ext cx="420914" cy="698654"/>
            <a:chOff x="11277600" y="1328855"/>
            <a:chExt cx="540000" cy="698654"/>
          </a:xfrm>
          <a:solidFill>
            <a:srgbClr val="194655">
              <a:alpha val="15000"/>
            </a:srgbClr>
          </a:solidFill>
        </p:grpSpPr>
        <p:sp>
          <p:nvSpPr>
            <p:cNvPr id="9" name="직사각형 8">
              <a:extLst>
                <a:ext uri="{FF2B5EF4-FFF2-40B4-BE49-F238E27FC236}">
                  <a16:creationId xmlns:a16="http://schemas.microsoft.com/office/drawing/2014/main" id="{2BD6728D-4555-41B7-B381-9C195246AF5D}"/>
                </a:ext>
              </a:extLst>
            </p:cNvPr>
            <p:cNvSpPr/>
            <p:nvPr userDrawn="1"/>
          </p:nvSpPr>
          <p:spPr>
            <a:xfrm>
              <a:off x="11277600" y="132885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0" name="직사각형 9">
              <a:extLst>
                <a:ext uri="{FF2B5EF4-FFF2-40B4-BE49-F238E27FC236}">
                  <a16:creationId xmlns:a16="http://schemas.microsoft.com/office/drawing/2014/main" id="{85ADADF1-6CCD-4F30-A84D-3C8C178BC854}"/>
                </a:ext>
              </a:extLst>
            </p:cNvPr>
            <p:cNvSpPr/>
            <p:nvPr userDrawn="1"/>
          </p:nvSpPr>
          <p:spPr>
            <a:xfrm>
              <a:off x="11277600" y="1543740"/>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1" name="직사각형 10">
              <a:extLst>
                <a:ext uri="{FF2B5EF4-FFF2-40B4-BE49-F238E27FC236}">
                  <a16:creationId xmlns:a16="http://schemas.microsoft.com/office/drawing/2014/main" id="{440AC54D-C363-44D0-8070-07B4B8EB6C23}"/>
                </a:ext>
              </a:extLst>
            </p:cNvPr>
            <p:cNvSpPr/>
            <p:nvPr userDrawn="1"/>
          </p:nvSpPr>
          <p:spPr>
            <a:xfrm>
              <a:off x="11277600" y="175862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2" name="직사각형 11">
              <a:extLst>
                <a:ext uri="{FF2B5EF4-FFF2-40B4-BE49-F238E27FC236}">
                  <a16:creationId xmlns:a16="http://schemas.microsoft.com/office/drawing/2014/main" id="{287F5890-9460-420E-9D8D-123348508613}"/>
                </a:ext>
              </a:extLst>
            </p:cNvPr>
            <p:cNvSpPr/>
            <p:nvPr userDrawn="1"/>
          </p:nvSpPr>
          <p:spPr>
            <a:xfrm>
              <a:off x="11277600" y="1973509"/>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grpSp>
      <p:pic>
        <p:nvPicPr>
          <p:cNvPr id="14" name="그래픽 13">
            <a:extLst>
              <a:ext uri="{FF2B5EF4-FFF2-40B4-BE49-F238E27FC236}">
                <a16:creationId xmlns:a16="http://schemas.microsoft.com/office/drawing/2014/main" id="{DD15AB7C-E7B8-4427-94FC-2D57A29743C8}"/>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flipH="1">
            <a:off x="259226" y="261258"/>
            <a:ext cx="671540" cy="609600"/>
          </a:xfrm>
          <a:prstGeom prst="rect">
            <a:avLst/>
          </a:prstGeom>
        </p:spPr>
      </p:pic>
      <p:pic>
        <p:nvPicPr>
          <p:cNvPr id="15" name="그래픽 14">
            <a:extLst>
              <a:ext uri="{FF2B5EF4-FFF2-40B4-BE49-F238E27FC236}">
                <a16:creationId xmlns:a16="http://schemas.microsoft.com/office/drawing/2014/main" id="{D88DF2C1-8266-4626-9E6D-F6C54D1B6F40}"/>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flipH="1" flipV="1">
            <a:off x="388929" y="5974721"/>
            <a:ext cx="1766558" cy="883279"/>
          </a:xfrm>
          <a:prstGeom prst="rect">
            <a:avLst/>
          </a:prstGeom>
        </p:spPr>
      </p:pic>
      <p:pic>
        <p:nvPicPr>
          <p:cNvPr id="16" name="그래픽 15">
            <a:extLst>
              <a:ext uri="{FF2B5EF4-FFF2-40B4-BE49-F238E27FC236}">
                <a16:creationId xmlns:a16="http://schemas.microsoft.com/office/drawing/2014/main" id="{1195C27A-D24E-431C-8878-04A7C940BBE0}"/>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10643572" y="6272203"/>
            <a:ext cx="1159499" cy="249238"/>
          </a:xfrm>
          <a:prstGeom prst="rect">
            <a:avLst/>
          </a:prstGeom>
        </p:spPr>
      </p:pic>
    </p:spTree>
    <p:extLst>
      <p:ext uri="{BB962C8B-B14F-4D97-AF65-F5344CB8AC3E}">
        <p14:creationId xmlns:p14="http://schemas.microsoft.com/office/powerpoint/2010/main" val="239568521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B0B6D85B-0208-4420-9E4C-3E2733A96B35}"/>
              </a:ext>
            </a:extLst>
          </p:cNvPr>
          <p:cNvSpPr/>
          <p:nvPr userDrawn="1"/>
        </p:nvSpPr>
        <p:spPr>
          <a:xfrm>
            <a:off x="-2" y="3428992"/>
            <a:ext cx="12192001" cy="3429007"/>
          </a:xfrm>
          <a:prstGeom prst="rect">
            <a:avLst/>
          </a:prstGeom>
          <a:solidFill>
            <a:srgbClr val="194655"/>
          </a:solidFill>
          <a:ln w="9525" cap="flat">
            <a:noFill/>
            <a:prstDash val="solid"/>
            <a:miter/>
          </a:ln>
        </p:spPr>
        <p:txBody>
          <a:bodyPr rtlCol="0" anchor="ctr"/>
          <a:lstStyle/>
          <a:p>
            <a:pPr algn="l"/>
            <a:endParaRPr lang="ko-KR" altLang="en-US"/>
          </a:p>
        </p:txBody>
      </p:sp>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647236" y="7063924"/>
            <a:ext cx="2471738" cy="190500"/>
          </a:xfrm>
          <a:prstGeom prst="rect">
            <a:avLst/>
          </a:prstGeom>
        </p:spPr>
      </p:pic>
      <p:sp>
        <p:nvSpPr>
          <p:cNvPr id="5" name="TextBox 4">
            <a:extLst>
              <a:ext uri="{FF2B5EF4-FFF2-40B4-BE49-F238E27FC236}">
                <a16:creationId xmlns:a16="http://schemas.microsoft.com/office/drawing/2014/main" id="{02444271-A7B8-483E-9662-7F237D47F619}"/>
              </a:ext>
            </a:extLst>
          </p:cNvPr>
          <p:cNvSpPr txBox="1"/>
          <p:nvPr userDrawn="1"/>
        </p:nvSpPr>
        <p:spPr>
          <a:xfrm>
            <a:off x="4073025"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2"/>
              </a:rPr>
              <a:t>Presentation template by</a:t>
            </a:r>
            <a:endParaRPr lang="ko-KR" altLang="en-US" sz="1000" u="none" dirty="0">
              <a:latin typeface="Arial" panose="020B0604020202020204" pitchFamily="34" charset="0"/>
              <a:cs typeface="Arial" panose="020B0604020202020204" pitchFamily="34" charset="0"/>
            </a:endParaRPr>
          </a:p>
        </p:txBody>
      </p:sp>
      <p:sp>
        <p:nvSpPr>
          <p:cNvPr id="6" name="그림 개체 틀 4">
            <a:extLst>
              <a:ext uri="{FF2B5EF4-FFF2-40B4-BE49-F238E27FC236}">
                <a16:creationId xmlns:a16="http://schemas.microsoft.com/office/drawing/2014/main" id="{859A49EF-CD68-43B1-87EB-CFC8F8A5FD36}"/>
              </a:ext>
            </a:extLst>
          </p:cNvPr>
          <p:cNvSpPr>
            <a:spLocks noGrp="1"/>
          </p:cNvSpPr>
          <p:nvPr>
            <p:ph type="pic" sz="quarter" idx="12" hasCustomPrompt="1"/>
          </p:nvPr>
        </p:nvSpPr>
        <p:spPr>
          <a:xfrm>
            <a:off x="493486" y="3428993"/>
            <a:ext cx="11205028" cy="293550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grpSp>
        <p:nvGrpSpPr>
          <p:cNvPr id="8" name="그룹 7">
            <a:extLst>
              <a:ext uri="{FF2B5EF4-FFF2-40B4-BE49-F238E27FC236}">
                <a16:creationId xmlns:a16="http://schemas.microsoft.com/office/drawing/2014/main" id="{409E6CBE-4E46-4036-8EAD-259D48F38348}"/>
              </a:ext>
            </a:extLst>
          </p:cNvPr>
          <p:cNvGrpSpPr/>
          <p:nvPr userDrawn="1"/>
        </p:nvGrpSpPr>
        <p:grpSpPr>
          <a:xfrm>
            <a:off x="0" y="370912"/>
            <a:ext cx="420914" cy="698654"/>
            <a:chOff x="11277600" y="1328855"/>
            <a:chExt cx="540000" cy="698654"/>
          </a:xfrm>
          <a:solidFill>
            <a:srgbClr val="046574">
              <a:alpha val="15000"/>
            </a:srgbClr>
          </a:solidFill>
        </p:grpSpPr>
        <p:sp>
          <p:nvSpPr>
            <p:cNvPr id="9" name="직사각형 8">
              <a:extLst>
                <a:ext uri="{FF2B5EF4-FFF2-40B4-BE49-F238E27FC236}">
                  <a16:creationId xmlns:a16="http://schemas.microsoft.com/office/drawing/2014/main" id="{3B9C650E-DEF7-4BCD-8C0C-24C57AB702F1}"/>
                </a:ext>
              </a:extLst>
            </p:cNvPr>
            <p:cNvSpPr/>
            <p:nvPr userDrawn="1"/>
          </p:nvSpPr>
          <p:spPr>
            <a:xfrm>
              <a:off x="11277600" y="132885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0" name="직사각형 9">
              <a:extLst>
                <a:ext uri="{FF2B5EF4-FFF2-40B4-BE49-F238E27FC236}">
                  <a16:creationId xmlns:a16="http://schemas.microsoft.com/office/drawing/2014/main" id="{86746B18-3EF2-4E8E-A488-A11C33B34233}"/>
                </a:ext>
              </a:extLst>
            </p:cNvPr>
            <p:cNvSpPr/>
            <p:nvPr userDrawn="1"/>
          </p:nvSpPr>
          <p:spPr>
            <a:xfrm>
              <a:off x="11277600" y="1543740"/>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1" name="직사각형 10">
              <a:extLst>
                <a:ext uri="{FF2B5EF4-FFF2-40B4-BE49-F238E27FC236}">
                  <a16:creationId xmlns:a16="http://schemas.microsoft.com/office/drawing/2014/main" id="{CFBEA6E9-D0CC-4044-85D2-83A22827A801}"/>
                </a:ext>
              </a:extLst>
            </p:cNvPr>
            <p:cNvSpPr/>
            <p:nvPr userDrawn="1"/>
          </p:nvSpPr>
          <p:spPr>
            <a:xfrm>
              <a:off x="11277600" y="175862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2" name="직사각형 11">
              <a:extLst>
                <a:ext uri="{FF2B5EF4-FFF2-40B4-BE49-F238E27FC236}">
                  <a16:creationId xmlns:a16="http://schemas.microsoft.com/office/drawing/2014/main" id="{E54027B3-47E4-46D1-B14C-128737A75E45}"/>
                </a:ext>
              </a:extLst>
            </p:cNvPr>
            <p:cNvSpPr/>
            <p:nvPr userDrawn="1"/>
          </p:nvSpPr>
          <p:spPr>
            <a:xfrm>
              <a:off x="11277600" y="1973509"/>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grpSp>
      <p:pic>
        <p:nvPicPr>
          <p:cNvPr id="13" name="그래픽 12">
            <a:extLst>
              <a:ext uri="{FF2B5EF4-FFF2-40B4-BE49-F238E27FC236}">
                <a16:creationId xmlns:a16="http://schemas.microsoft.com/office/drawing/2014/main" id="{68E9248F-0008-48B3-B6D5-66E7D989F436}"/>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0643572" y="363559"/>
            <a:ext cx="1159499" cy="249238"/>
          </a:xfrm>
          <a:prstGeom prst="rect">
            <a:avLst/>
          </a:prstGeom>
        </p:spPr>
      </p:pic>
    </p:spTree>
    <p:extLst>
      <p:ext uri="{BB962C8B-B14F-4D97-AF65-F5344CB8AC3E}">
        <p14:creationId xmlns:p14="http://schemas.microsoft.com/office/powerpoint/2010/main" val="7046688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647236" y="7063924"/>
            <a:ext cx="2471738" cy="190500"/>
          </a:xfrm>
          <a:prstGeom prst="rect">
            <a:avLst/>
          </a:prstGeom>
        </p:spPr>
      </p:pic>
      <p:sp>
        <p:nvSpPr>
          <p:cNvPr id="5" name="TextBox 4">
            <a:extLst>
              <a:ext uri="{FF2B5EF4-FFF2-40B4-BE49-F238E27FC236}">
                <a16:creationId xmlns:a16="http://schemas.microsoft.com/office/drawing/2014/main" id="{02444271-A7B8-483E-9662-7F237D47F619}"/>
              </a:ext>
            </a:extLst>
          </p:cNvPr>
          <p:cNvSpPr txBox="1"/>
          <p:nvPr userDrawn="1"/>
        </p:nvSpPr>
        <p:spPr>
          <a:xfrm>
            <a:off x="4073025"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2"/>
              </a:rPr>
              <a:t>Presentation template by</a:t>
            </a:r>
            <a:endParaRPr lang="ko-KR" altLang="en-US" sz="1000" u="none" dirty="0">
              <a:latin typeface="Arial" panose="020B0604020202020204" pitchFamily="34" charset="0"/>
              <a:cs typeface="Arial" panose="020B0604020202020204" pitchFamily="34" charset="0"/>
            </a:endParaRPr>
          </a:p>
        </p:txBody>
      </p:sp>
      <p:sp>
        <p:nvSpPr>
          <p:cNvPr id="6" name="그림 개체 틀 7">
            <a:extLst>
              <a:ext uri="{FF2B5EF4-FFF2-40B4-BE49-F238E27FC236}">
                <a16:creationId xmlns:a16="http://schemas.microsoft.com/office/drawing/2014/main" id="{9288E1AD-037E-4A95-B20B-FFA91BDB3D16}"/>
              </a:ext>
            </a:extLst>
          </p:cNvPr>
          <p:cNvSpPr>
            <a:spLocks noGrp="1"/>
          </p:cNvSpPr>
          <p:nvPr>
            <p:ph type="pic" sz="quarter" idx="11" hasCustomPrompt="1"/>
          </p:nvPr>
        </p:nvSpPr>
        <p:spPr>
          <a:xfrm>
            <a:off x="631494" y="1956255"/>
            <a:ext cx="3441532" cy="2001100"/>
          </a:xfrm>
          <a:prstGeom prst="rect">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7" name="그림 개체 틀 7">
            <a:extLst>
              <a:ext uri="{FF2B5EF4-FFF2-40B4-BE49-F238E27FC236}">
                <a16:creationId xmlns:a16="http://schemas.microsoft.com/office/drawing/2014/main" id="{9638C275-1DB2-46E8-97B4-D505726F3CF1}"/>
              </a:ext>
            </a:extLst>
          </p:cNvPr>
          <p:cNvSpPr>
            <a:spLocks noGrp="1"/>
          </p:cNvSpPr>
          <p:nvPr>
            <p:ph type="pic" sz="quarter" idx="12" hasCustomPrompt="1"/>
          </p:nvPr>
        </p:nvSpPr>
        <p:spPr>
          <a:xfrm>
            <a:off x="4375234" y="1956255"/>
            <a:ext cx="3441532" cy="2001100"/>
          </a:xfrm>
          <a:prstGeom prst="rect">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8" name="그림 개체 틀 7">
            <a:extLst>
              <a:ext uri="{FF2B5EF4-FFF2-40B4-BE49-F238E27FC236}">
                <a16:creationId xmlns:a16="http://schemas.microsoft.com/office/drawing/2014/main" id="{8F7432C2-D749-44F5-A4A1-FA0F4BF606E5}"/>
              </a:ext>
            </a:extLst>
          </p:cNvPr>
          <p:cNvSpPr>
            <a:spLocks noGrp="1"/>
          </p:cNvSpPr>
          <p:nvPr>
            <p:ph type="pic" sz="quarter" idx="13" hasCustomPrompt="1"/>
          </p:nvPr>
        </p:nvSpPr>
        <p:spPr>
          <a:xfrm>
            <a:off x="8118974" y="1956255"/>
            <a:ext cx="3441532" cy="2001100"/>
          </a:xfrm>
          <a:prstGeom prst="rect">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grpSp>
        <p:nvGrpSpPr>
          <p:cNvPr id="9" name="그룹 8">
            <a:extLst>
              <a:ext uri="{FF2B5EF4-FFF2-40B4-BE49-F238E27FC236}">
                <a16:creationId xmlns:a16="http://schemas.microsoft.com/office/drawing/2014/main" id="{EBB6DE98-203B-40C0-BE9A-67C5A59E54F0}"/>
              </a:ext>
            </a:extLst>
          </p:cNvPr>
          <p:cNvGrpSpPr/>
          <p:nvPr userDrawn="1"/>
        </p:nvGrpSpPr>
        <p:grpSpPr>
          <a:xfrm>
            <a:off x="0" y="370912"/>
            <a:ext cx="420914" cy="698654"/>
            <a:chOff x="11277600" y="1328855"/>
            <a:chExt cx="540000" cy="698654"/>
          </a:xfrm>
          <a:solidFill>
            <a:srgbClr val="194655">
              <a:alpha val="15000"/>
            </a:srgbClr>
          </a:solidFill>
        </p:grpSpPr>
        <p:sp>
          <p:nvSpPr>
            <p:cNvPr id="10" name="직사각형 9">
              <a:extLst>
                <a:ext uri="{FF2B5EF4-FFF2-40B4-BE49-F238E27FC236}">
                  <a16:creationId xmlns:a16="http://schemas.microsoft.com/office/drawing/2014/main" id="{79AE6C9C-B778-4DE3-8C08-4CA4B6E9AA2C}"/>
                </a:ext>
              </a:extLst>
            </p:cNvPr>
            <p:cNvSpPr/>
            <p:nvPr userDrawn="1"/>
          </p:nvSpPr>
          <p:spPr>
            <a:xfrm>
              <a:off x="11277600" y="132885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1" name="직사각형 10">
              <a:extLst>
                <a:ext uri="{FF2B5EF4-FFF2-40B4-BE49-F238E27FC236}">
                  <a16:creationId xmlns:a16="http://schemas.microsoft.com/office/drawing/2014/main" id="{A3A2FB7D-32EB-438B-B3F7-16D14E7B0B12}"/>
                </a:ext>
              </a:extLst>
            </p:cNvPr>
            <p:cNvSpPr/>
            <p:nvPr userDrawn="1"/>
          </p:nvSpPr>
          <p:spPr>
            <a:xfrm>
              <a:off x="11277600" y="1543740"/>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2" name="직사각형 11">
              <a:extLst>
                <a:ext uri="{FF2B5EF4-FFF2-40B4-BE49-F238E27FC236}">
                  <a16:creationId xmlns:a16="http://schemas.microsoft.com/office/drawing/2014/main" id="{5FEE1939-DAA6-4404-B091-63118C38AB56}"/>
                </a:ext>
              </a:extLst>
            </p:cNvPr>
            <p:cNvSpPr/>
            <p:nvPr userDrawn="1"/>
          </p:nvSpPr>
          <p:spPr>
            <a:xfrm>
              <a:off x="11277600" y="175862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3" name="직사각형 12">
              <a:extLst>
                <a:ext uri="{FF2B5EF4-FFF2-40B4-BE49-F238E27FC236}">
                  <a16:creationId xmlns:a16="http://schemas.microsoft.com/office/drawing/2014/main" id="{47C72AC0-9B87-4B89-A238-C560A40817A2}"/>
                </a:ext>
              </a:extLst>
            </p:cNvPr>
            <p:cNvSpPr/>
            <p:nvPr userDrawn="1"/>
          </p:nvSpPr>
          <p:spPr>
            <a:xfrm>
              <a:off x="11277600" y="1973509"/>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grpSp>
      <p:pic>
        <p:nvPicPr>
          <p:cNvPr id="14" name="그래픽 13">
            <a:extLst>
              <a:ext uri="{FF2B5EF4-FFF2-40B4-BE49-F238E27FC236}">
                <a16:creationId xmlns:a16="http://schemas.microsoft.com/office/drawing/2014/main" id="{58184762-A738-453C-9A18-D68E018092B6}"/>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1261234" y="261258"/>
            <a:ext cx="671540" cy="609600"/>
          </a:xfrm>
          <a:prstGeom prst="rect">
            <a:avLst/>
          </a:prstGeom>
        </p:spPr>
      </p:pic>
      <p:pic>
        <p:nvPicPr>
          <p:cNvPr id="15" name="그래픽 14">
            <a:extLst>
              <a:ext uri="{FF2B5EF4-FFF2-40B4-BE49-F238E27FC236}">
                <a16:creationId xmlns:a16="http://schemas.microsoft.com/office/drawing/2014/main" id="{4617D145-8A7E-42F4-ACD4-6DCF2B300C3D}"/>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flipV="1">
            <a:off x="210457" y="6272202"/>
            <a:ext cx="1171594" cy="585797"/>
          </a:xfrm>
          <a:prstGeom prst="rect">
            <a:avLst/>
          </a:prstGeom>
        </p:spPr>
      </p:pic>
      <p:pic>
        <p:nvPicPr>
          <p:cNvPr id="16" name="그래픽 15">
            <a:extLst>
              <a:ext uri="{FF2B5EF4-FFF2-40B4-BE49-F238E27FC236}">
                <a16:creationId xmlns:a16="http://schemas.microsoft.com/office/drawing/2014/main" id="{E050019B-5FD2-447D-8222-A162408FEE01}"/>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flipH="1">
            <a:off x="10773275" y="6320506"/>
            <a:ext cx="1159499" cy="249238"/>
          </a:xfrm>
          <a:prstGeom prst="rect">
            <a:avLst/>
          </a:prstGeom>
        </p:spPr>
      </p:pic>
    </p:spTree>
    <p:extLst>
      <p:ext uri="{BB962C8B-B14F-4D97-AF65-F5344CB8AC3E}">
        <p14:creationId xmlns:p14="http://schemas.microsoft.com/office/powerpoint/2010/main" val="179446506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194655"/>
        </a:solidFill>
        <a:effectLst/>
      </p:bgPr>
    </p:bg>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647236" y="7063924"/>
            <a:ext cx="2471738" cy="190500"/>
          </a:xfrm>
          <a:prstGeom prst="rect">
            <a:avLst/>
          </a:prstGeom>
        </p:spPr>
      </p:pic>
      <p:sp>
        <p:nvSpPr>
          <p:cNvPr id="5" name="TextBox 4">
            <a:extLst>
              <a:ext uri="{FF2B5EF4-FFF2-40B4-BE49-F238E27FC236}">
                <a16:creationId xmlns:a16="http://schemas.microsoft.com/office/drawing/2014/main" id="{02444271-A7B8-483E-9662-7F237D47F619}"/>
              </a:ext>
            </a:extLst>
          </p:cNvPr>
          <p:cNvSpPr txBox="1"/>
          <p:nvPr userDrawn="1"/>
        </p:nvSpPr>
        <p:spPr>
          <a:xfrm>
            <a:off x="4073025"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2"/>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6" name="그래픽 5">
            <a:extLst>
              <a:ext uri="{FF2B5EF4-FFF2-40B4-BE49-F238E27FC236}">
                <a16:creationId xmlns:a16="http://schemas.microsoft.com/office/drawing/2014/main" id="{2192924F-D448-4E90-B70C-1E7AD82615E5}"/>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698500" y="5756078"/>
            <a:ext cx="1584325" cy="554103"/>
          </a:xfrm>
          <a:prstGeom prst="rect">
            <a:avLst/>
          </a:prstGeom>
        </p:spPr>
      </p:pic>
      <p:grpSp>
        <p:nvGrpSpPr>
          <p:cNvPr id="7" name="그룹 6">
            <a:extLst>
              <a:ext uri="{FF2B5EF4-FFF2-40B4-BE49-F238E27FC236}">
                <a16:creationId xmlns:a16="http://schemas.microsoft.com/office/drawing/2014/main" id="{027D597C-991D-46F3-9008-BC4FE399E184}"/>
              </a:ext>
            </a:extLst>
          </p:cNvPr>
          <p:cNvGrpSpPr/>
          <p:nvPr userDrawn="1"/>
        </p:nvGrpSpPr>
        <p:grpSpPr>
          <a:xfrm>
            <a:off x="0" y="370912"/>
            <a:ext cx="420914" cy="698654"/>
            <a:chOff x="11277600" y="1328855"/>
            <a:chExt cx="540000" cy="698654"/>
          </a:xfrm>
          <a:solidFill>
            <a:schemeClr val="bg1">
              <a:alpha val="15000"/>
            </a:schemeClr>
          </a:solidFill>
        </p:grpSpPr>
        <p:sp>
          <p:nvSpPr>
            <p:cNvPr id="8" name="직사각형 7">
              <a:extLst>
                <a:ext uri="{FF2B5EF4-FFF2-40B4-BE49-F238E27FC236}">
                  <a16:creationId xmlns:a16="http://schemas.microsoft.com/office/drawing/2014/main" id="{2E2B5664-FD43-4455-9F2F-18B39E3CAD2C}"/>
                </a:ext>
              </a:extLst>
            </p:cNvPr>
            <p:cNvSpPr/>
            <p:nvPr userDrawn="1"/>
          </p:nvSpPr>
          <p:spPr>
            <a:xfrm>
              <a:off x="11277600" y="132885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9" name="직사각형 8">
              <a:extLst>
                <a:ext uri="{FF2B5EF4-FFF2-40B4-BE49-F238E27FC236}">
                  <a16:creationId xmlns:a16="http://schemas.microsoft.com/office/drawing/2014/main" id="{A34885C0-3604-4DFD-B58C-D81DED7D4979}"/>
                </a:ext>
              </a:extLst>
            </p:cNvPr>
            <p:cNvSpPr/>
            <p:nvPr userDrawn="1"/>
          </p:nvSpPr>
          <p:spPr>
            <a:xfrm>
              <a:off x="11277600" y="1543740"/>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0" name="직사각형 9">
              <a:extLst>
                <a:ext uri="{FF2B5EF4-FFF2-40B4-BE49-F238E27FC236}">
                  <a16:creationId xmlns:a16="http://schemas.microsoft.com/office/drawing/2014/main" id="{B7AB4853-BED9-401B-8213-0304ABC6D893}"/>
                </a:ext>
              </a:extLst>
            </p:cNvPr>
            <p:cNvSpPr/>
            <p:nvPr userDrawn="1"/>
          </p:nvSpPr>
          <p:spPr>
            <a:xfrm>
              <a:off x="11277600" y="175862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1" name="직사각형 10">
              <a:extLst>
                <a:ext uri="{FF2B5EF4-FFF2-40B4-BE49-F238E27FC236}">
                  <a16:creationId xmlns:a16="http://schemas.microsoft.com/office/drawing/2014/main" id="{1997E212-F5F3-4D9B-80E4-1B3188E87BF2}"/>
                </a:ext>
              </a:extLst>
            </p:cNvPr>
            <p:cNvSpPr/>
            <p:nvPr userDrawn="1"/>
          </p:nvSpPr>
          <p:spPr>
            <a:xfrm>
              <a:off x="11277600" y="1973509"/>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grpSp>
      <p:pic>
        <p:nvPicPr>
          <p:cNvPr id="12" name="그래픽 11">
            <a:extLst>
              <a:ext uri="{FF2B5EF4-FFF2-40B4-BE49-F238E27FC236}">
                <a16:creationId xmlns:a16="http://schemas.microsoft.com/office/drawing/2014/main" id="{EBE042DE-F2A1-49E6-AB4B-B90E334A4AE2}"/>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r="18940"/>
          <a:stretch/>
        </p:blipFill>
        <p:spPr>
          <a:xfrm>
            <a:off x="10607675" y="6308913"/>
            <a:ext cx="1584325" cy="320230"/>
          </a:xfrm>
          <a:prstGeom prst="rect">
            <a:avLst/>
          </a:prstGeom>
        </p:spPr>
      </p:pic>
      <p:pic>
        <p:nvPicPr>
          <p:cNvPr id="13" name="그래픽 12">
            <a:extLst>
              <a:ext uri="{FF2B5EF4-FFF2-40B4-BE49-F238E27FC236}">
                <a16:creationId xmlns:a16="http://schemas.microsoft.com/office/drawing/2014/main" id="{4875E2CE-DDFF-46B6-ACDA-C438F19F44A8}"/>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11118032" y="131263"/>
            <a:ext cx="957943" cy="869589"/>
          </a:xfrm>
          <a:prstGeom prst="rect">
            <a:avLst/>
          </a:prstGeom>
        </p:spPr>
      </p:pic>
      <p:pic>
        <p:nvPicPr>
          <p:cNvPr id="14" name="그래픽 13">
            <a:extLst>
              <a:ext uri="{FF2B5EF4-FFF2-40B4-BE49-F238E27FC236}">
                <a16:creationId xmlns:a16="http://schemas.microsoft.com/office/drawing/2014/main" id="{D390DAEC-FFAA-41FE-A442-21BBB8E2B192}"/>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7881122" y="25400"/>
            <a:ext cx="1766558" cy="883279"/>
          </a:xfrm>
          <a:prstGeom prst="rect">
            <a:avLst/>
          </a:prstGeom>
        </p:spPr>
      </p:pic>
    </p:spTree>
    <p:extLst>
      <p:ext uri="{BB962C8B-B14F-4D97-AF65-F5344CB8AC3E}">
        <p14:creationId xmlns:p14="http://schemas.microsoft.com/office/powerpoint/2010/main" val="61100160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B5DD3D31-B5A0-4894-B08B-15ADDE6FFC44}"/>
              </a:ext>
            </a:extLst>
          </p:cNvPr>
          <p:cNvSpPr/>
          <p:nvPr userDrawn="1"/>
        </p:nvSpPr>
        <p:spPr>
          <a:xfrm>
            <a:off x="0" y="0"/>
            <a:ext cx="4949372" cy="6858000"/>
          </a:xfrm>
          <a:prstGeom prst="rect">
            <a:avLst/>
          </a:prstGeom>
          <a:solidFill>
            <a:srgbClr val="194655"/>
          </a:solidFill>
          <a:ln w="9525" cap="flat">
            <a:noFill/>
            <a:prstDash val="solid"/>
            <a:miter/>
          </a:ln>
        </p:spPr>
        <p:txBody>
          <a:bodyPr rtlCol="0" anchor="ctr"/>
          <a:lstStyle/>
          <a:p>
            <a:pPr algn="l"/>
            <a:endParaRPr lang="ko-KR" altLang="en-US"/>
          </a:p>
        </p:txBody>
      </p:sp>
      <p:pic>
        <p:nvPicPr>
          <p:cNvPr id="9" name="그래픽 8">
            <a:extLst>
              <a:ext uri="{FF2B5EF4-FFF2-40B4-BE49-F238E27FC236}">
                <a16:creationId xmlns:a16="http://schemas.microsoft.com/office/drawing/2014/main" id="{258DECD9-F3C3-4F27-AE6B-D61EF8F43B3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8500" y="5756078"/>
            <a:ext cx="1584325" cy="554103"/>
          </a:xfrm>
          <a:prstGeom prst="rect">
            <a:avLst/>
          </a:prstGeom>
        </p:spPr>
      </p:pic>
      <p:grpSp>
        <p:nvGrpSpPr>
          <p:cNvPr id="10" name="그룹 9">
            <a:extLst>
              <a:ext uri="{FF2B5EF4-FFF2-40B4-BE49-F238E27FC236}">
                <a16:creationId xmlns:a16="http://schemas.microsoft.com/office/drawing/2014/main" id="{DF77E986-26FE-4846-84E2-C30668ED01D7}"/>
              </a:ext>
            </a:extLst>
          </p:cNvPr>
          <p:cNvGrpSpPr/>
          <p:nvPr userDrawn="1"/>
        </p:nvGrpSpPr>
        <p:grpSpPr>
          <a:xfrm>
            <a:off x="0" y="370912"/>
            <a:ext cx="420914" cy="698654"/>
            <a:chOff x="11277600" y="1328855"/>
            <a:chExt cx="540000" cy="698654"/>
          </a:xfrm>
          <a:solidFill>
            <a:srgbClr val="046574"/>
          </a:solidFill>
        </p:grpSpPr>
        <p:sp>
          <p:nvSpPr>
            <p:cNvPr id="11" name="직사각형 10">
              <a:extLst>
                <a:ext uri="{FF2B5EF4-FFF2-40B4-BE49-F238E27FC236}">
                  <a16:creationId xmlns:a16="http://schemas.microsoft.com/office/drawing/2014/main" id="{E45CDD02-3FD6-4FAB-843C-7B81F9637F17}"/>
                </a:ext>
              </a:extLst>
            </p:cNvPr>
            <p:cNvSpPr/>
            <p:nvPr userDrawn="1"/>
          </p:nvSpPr>
          <p:spPr>
            <a:xfrm>
              <a:off x="11277600" y="132885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2" name="직사각형 11">
              <a:extLst>
                <a:ext uri="{FF2B5EF4-FFF2-40B4-BE49-F238E27FC236}">
                  <a16:creationId xmlns:a16="http://schemas.microsoft.com/office/drawing/2014/main" id="{DBEF9FC9-D77C-4E23-A26A-EE32CC7B1515}"/>
                </a:ext>
              </a:extLst>
            </p:cNvPr>
            <p:cNvSpPr/>
            <p:nvPr userDrawn="1"/>
          </p:nvSpPr>
          <p:spPr>
            <a:xfrm>
              <a:off x="11277600" y="1543740"/>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3" name="직사각형 12">
              <a:extLst>
                <a:ext uri="{FF2B5EF4-FFF2-40B4-BE49-F238E27FC236}">
                  <a16:creationId xmlns:a16="http://schemas.microsoft.com/office/drawing/2014/main" id="{443E843F-254D-438E-93DD-59E046804319}"/>
                </a:ext>
              </a:extLst>
            </p:cNvPr>
            <p:cNvSpPr/>
            <p:nvPr userDrawn="1"/>
          </p:nvSpPr>
          <p:spPr>
            <a:xfrm>
              <a:off x="11277600" y="175862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4" name="직사각형 13">
              <a:extLst>
                <a:ext uri="{FF2B5EF4-FFF2-40B4-BE49-F238E27FC236}">
                  <a16:creationId xmlns:a16="http://schemas.microsoft.com/office/drawing/2014/main" id="{B45ED181-31E5-435D-9CFD-B0FBDACDD749}"/>
                </a:ext>
              </a:extLst>
            </p:cNvPr>
            <p:cNvSpPr/>
            <p:nvPr userDrawn="1"/>
          </p:nvSpPr>
          <p:spPr>
            <a:xfrm>
              <a:off x="11277600" y="1973509"/>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grpSp>
      <p:pic>
        <p:nvPicPr>
          <p:cNvPr id="4" name="Graphic 3">
            <a:hlinkClick r:id="rId4"/>
            <a:extLst>
              <a:ext uri="{FF2B5EF4-FFF2-40B4-BE49-F238E27FC236}">
                <a16:creationId xmlns:a16="http://schemas.microsoft.com/office/drawing/2014/main" id="{18391A64-485F-424B-B3B2-B1CB6E26B08D}"/>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5647236" y="7063924"/>
            <a:ext cx="2471738" cy="190500"/>
          </a:xfrm>
          <a:prstGeom prst="rect">
            <a:avLst/>
          </a:prstGeom>
        </p:spPr>
      </p:pic>
      <p:sp>
        <p:nvSpPr>
          <p:cNvPr id="5" name="TextBox 4">
            <a:extLst>
              <a:ext uri="{FF2B5EF4-FFF2-40B4-BE49-F238E27FC236}">
                <a16:creationId xmlns:a16="http://schemas.microsoft.com/office/drawing/2014/main" id="{02444271-A7B8-483E-9662-7F237D47F619}"/>
              </a:ext>
            </a:extLst>
          </p:cNvPr>
          <p:cNvSpPr txBox="1"/>
          <p:nvPr userDrawn="1"/>
        </p:nvSpPr>
        <p:spPr>
          <a:xfrm>
            <a:off x="4073025"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4"/>
              </a:rPr>
              <a:t>Presentation template by</a:t>
            </a:r>
            <a:endParaRPr lang="ko-KR" altLang="en-US" sz="1000" u="none" dirty="0">
              <a:latin typeface="Arial" panose="020B0604020202020204" pitchFamily="34" charset="0"/>
              <a:cs typeface="Arial" panose="020B0604020202020204" pitchFamily="34" charset="0"/>
            </a:endParaRPr>
          </a:p>
        </p:txBody>
      </p:sp>
      <p:sp>
        <p:nvSpPr>
          <p:cNvPr id="6" name="그림 개체 틀 7">
            <a:extLst>
              <a:ext uri="{FF2B5EF4-FFF2-40B4-BE49-F238E27FC236}">
                <a16:creationId xmlns:a16="http://schemas.microsoft.com/office/drawing/2014/main" id="{FF6AAAE0-D9A4-47A4-8363-B15E438CEE9D}"/>
              </a:ext>
            </a:extLst>
          </p:cNvPr>
          <p:cNvSpPr>
            <a:spLocks noGrp="1"/>
          </p:cNvSpPr>
          <p:nvPr>
            <p:ph type="pic" sz="quarter" idx="11" hasCustomPrompt="1"/>
          </p:nvPr>
        </p:nvSpPr>
        <p:spPr>
          <a:xfrm>
            <a:off x="1175574" y="2142445"/>
            <a:ext cx="1959655" cy="3896405"/>
          </a:xfrm>
          <a:prstGeom prst="roundRect">
            <a:avLst>
              <a:gd name="adj" fmla="val 3858"/>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7" name="그림 개체 틀 7">
            <a:extLst>
              <a:ext uri="{FF2B5EF4-FFF2-40B4-BE49-F238E27FC236}">
                <a16:creationId xmlns:a16="http://schemas.microsoft.com/office/drawing/2014/main" id="{536C373F-C639-4456-876C-26F1F3268173}"/>
              </a:ext>
            </a:extLst>
          </p:cNvPr>
          <p:cNvSpPr>
            <a:spLocks noGrp="1"/>
          </p:cNvSpPr>
          <p:nvPr>
            <p:ph type="pic" sz="quarter" idx="13" hasCustomPrompt="1"/>
          </p:nvPr>
        </p:nvSpPr>
        <p:spPr>
          <a:xfrm>
            <a:off x="3977627" y="2142445"/>
            <a:ext cx="1959655" cy="3896405"/>
          </a:xfrm>
          <a:prstGeom prst="roundRect">
            <a:avLst>
              <a:gd name="adj" fmla="val 3858"/>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5" name="그래픽 14">
            <a:extLst>
              <a:ext uri="{FF2B5EF4-FFF2-40B4-BE49-F238E27FC236}">
                <a16:creationId xmlns:a16="http://schemas.microsoft.com/office/drawing/2014/main" id="{211085EA-53AD-437C-86E0-C28D6554EA89}"/>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0643572" y="363559"/>
            <a:ext cx="1159499" cy="249238"/>
          </a:xfrm>
          <a:prstGeom prst="rect">
            <a:avLst/>
          </a:prstGeom>
        </p:spPr>
      </p:pic>
    </p:spTree>
    <p:extLst>
      <p:ext uri="{BB962C8B-B14F-4D97-AF65-F5344CB8AC3E}">
        <p14:creationId xmlns:p14="http://schemas.microsoft.com/office/powerpoint/2010/main" val="23660766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E141D37C-A30D-4925-A3DA-AAEE6D474828}"/>
              </a:ext>
            </a:extLst>
          </p:cNvPr>
          <p:cNvSpPr/>
          <p:nvPr userDrawn="1"/>
        </p:nvSpPr>
        <p:spPr>
          <a:xfrm>
            <a:off x="0" y="0"/>
            <a:ext cx="4949372" cy="6858000"/>
          </a:xfrm>
          <a:prstGeom prst="rect">
            <a:avLst/>
          </a:prstGeom>
          <a:solidFill>
            <a:srgbClr val="194655"/>
          </a:solidFill>
          <a:ln w="9525" cap="flat">
            <a:noFill/>
            <a:prstDash val="solid"/>
            <a:miter/>
          </a:ln>
        </p:spPr>
        <p:txBody>
          <a:bodyPr rtlCol="0" anchor="ctr"/>
          <a:lstStyle/>
          <a:p>
            <a:pPr algn="l"/>
            <a:endParaRPr lang="ko-KR" altLang="en-US"/>
          </a:p>
        </p:txBody>
      </p:sp>
      <p:pic>
        <p:nvPicPr>
          <p:cNvPr id="8" name="그래픽 7">
            <a:extLst>
              <a:ext uri="{FF2B5EF4-FFF2-40B4-BE49-F238E27FC236}">
                <a16:creationId xmlns:a16="http://schemas.microsoft.com/office/drawing/2014/main" id="{5D926FFD-F2BF-46F8-B9D6-4816D1E8204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8500" y="5756078"/>
            <a:ext cx="1584325" cy="554103"/>
          </a:xfrm>
          <a:prstGeom prst="rect">
            <a:avLst/>
          </a:prstGeom>
        </p:spPr>
      </p:pic>
      <p:grpSp>
        <p:nvGrpSpPr>
          <p:cNvPr id="9" name="그룹 8">
            <a:extLst>
              <a:ext uri="{FF2B5EF4-FFF2-40B4-BE49-F238E27FC236}">
                <a16:creationId xmlns:a16="http://schemas.microsoft.com/office/drawing/2014/main" id="{1F934B74-F55D-4DFF-B89E-0313ABE173F9}"/>
              </a:ext>
            </a:extLst>
          </p:cNvPr>
          <p:cNvGrpSpPr/>
          <p:nvPr userDrawn="1"/>
        </p:nvGrpSpPr>
        <p:grpSpPr>
          <a:xfrm>
            <a:off x="0" y="370912"/>
            <a:ext cx="420914" cy="698654"/>
            <a:chOff x="11277600" y="1328855"/>
            <a:chExt cx="540000" cy="698654"/>
          </a:xfrm>
          <a:solidFill>
            <a:srgbClr val="046574"/>
          </a:solidFill>
        </p:grpSpPr>
        <p:sp>
          <p:nvSpPr>
            <p:cNvPr id="10" name="직사각형 9">
              <a:extLst>
                <a:ext uri="{FF2B5EF4-FFF2-40B4-BE49-F238E27FC236}">
                  <a16:creationId xmlns:a16="http://schemas.microsoft.com/office/drawing/2014/main" id="{74BED60A-4D54-4B9A-B465-94D7F7F38AB3}"/>
                </a:ext>
              </a:extLst>
            </p:cNvPr>
            <p:cNvSpPr/>
            <p:nvPr userDrawn="1"/>
          </p:nvSpPr>
          <p:spPr>
            <a:xfrm>
              <a:off x="11277600" y="132885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1" name="직사각형 10">
              <a:extLst>
                <a:ext uri="{FF2B5EF4-FFF2-40B4-BE49-F238E27FC236}">
                  <a16:creationId xmlns:a16="http://schemas.microsoft.com/office/drawing/2014/main" id="{4018A33F-C2DA-4E85-9715-94DB8AAB7E17}"/>
                </a:ext>
              </a:extLst>
            </p:cNvPr>
            <p:cNvSpPr/>
            <p:nvPr userDrawn="1"/>
          </p:nvSpPr>
          <p:spPr>
            <a:xfrm>
              <a:off x="11277600" y="1543740"/>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2" name="직사각형 11">
              <a:extLst>
                <a:ext uri="{FF2B5EF4-FFF2-40B4-BE49-F238E27FC236}">
                  <a16:creationId xmlns:a16="http://schemas.microsoft.com/office/drawing/2014/main" id="{CE7BB308-6862-4A48-815F-7631E1BB067E}"/>
                </a:ext>
              </a:extLst>
            </p:cNvPr>
            <p:cNvSpPr/>
            <p:nvPr userDrawn="1"/>
          </p:nvSpPr>
          <p:spPr>
            <a:xfrm>
              <a:off x="11277600" y="175862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3" name="직사각형 12">
              <a:extLst>
                <a:ext uri="{FF2B5EF4-FFF2-40B4-BE49-F238E27FC236}">
                  <a16:creationId xmlns:a16="http://schemas.microsoft.com/office/drawing/2014/main" id="{5D98A4EF-DEAF-4975-9703-63DFDCD41762}"/>
                </a:ext>
              </a:extLst>
            </p:cNvPr>
            <p:cNvSpPr/>
            <p:nvPr userDrawn="1"/>
          </p:nvSpPr>
          <p:spPr>
            <a:xfrm>
              <a:off x="11277600" y="1973509"/>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grpSp>
      <p:pic>
        <p:nvPicPr>
          <p:cNvPr id="4" name="Graphic 3">
            <a:hlinkClick r:id="rId4"/>
            <a:extLst>
              <a:ext uri="{FF2B5EF4-FFF2-40B4-BE49-F238E27FC236}">
                <a16:creationId xmlns:a16="http://schemas.microsoft.com/office/drawing/2014/main" id="{18391A64-485F-424B-B3B2-B1CB6E26B08D}"/>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5647236" y="7063924"/>
            <a:ext cx="2471738" cy="190500"/>
          </a:xfrm>
          <a:prstGeom prst="rect">
            <a:avLst/>
          </a:prstGeom>
        </p:spPr>
      </p:pic>
      <p:sp>
        <p:nvSpPr>
          <p:cNvPr id="5" name="TextBox 4">
            <a:extLst>
              <a:ext uri="{FF2B5EF4-FFF2-40B4-BE49-F238E27FC236}">
                <a16:creationId xmlns:a16="http://schemas.microsoft.com/office/drawing/2014/main" id="{02444271-A7B8-483E-9662-7F237D47F619}"/>
              </a:ext>
            </a:extLst>
          </p:cNvPr>
          <p:cNvSpPr txBox="1"/>
          <p:nvPr userDrawn="1"/>
        </p:nvSpPr>
        <p:spPr>
          <a:xfrm>
            <a:off x="4073025"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4"/>
              </a:rPr>
              <a:t>Presentation template by</a:t>
            </a:r>
            <a:endParaRPr lang="ko-KR" altLang="en-US" sz="1000" u="none" dirty="0">
              <a:latin typeface="Arial" panose="020B0604020202020204" pitchFamily="34" charset="0"/>
              <a:cs typeface="Arial" panose="020B0604020202020204" pitchFamily="34" charset="0"/>
            </a:endParaRPr>
          </a:p>
        </p:txBody>
      </p:sp>
      <p:sp>
        <p:nvSpPr>
          <p:cNvPr id="6" name="그림 개체 틀 7">
            <a:extLst>
              <a:ext uri="{FF2B5EF4-FFF2-40B4-BE49-F238E27FC236}">
                <a16:creationId xmlns:a16="http://schemas.microsoft.com/office/drawing/2014/main" id="{B84FC925-9378-4DF7-BA93-1001E546E572}"/>
              </a:ext>
            </a:extLst>
          </p:cNvPr>
          <p:cNvSpPr>
            <a:spLocks noGrp="1"/>
          </p:cNvSpPr>
          <p:nvPr>
            <p:ph type="pic" sz="quarter" idx="11" hasCustomPrompt="1"/>
          </p:nvPr>
        </p:nvSpPr>
        <p:spPr>
          <a:xfrm>
            <a:off x="1510562" y="1571625"/>
            <a:ext cx="3668682" cy="4543425"/>
          </a:xfrm>
          <a:prstGeom prst="roundRect">
            <a:avLst>
              <a:gd name="adj" fmla="val 2250"/>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4" name="그래픽 13">
            <a:extLst>
              <a:ext uri="{FF2B5EF4-FFF2-40B4-BE49-F238E27FC236}">
                <a16:creationId xmlns:a16="http://schemas.microsoft.com/office/drawing/2014/main" id="{E7FA4C08-AC78-470E-8612-7C17E7297BF5}"/>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0643572" y="363559"/>
            <a:ext cx="1159499" cy="249238"/>
          </a:xfrm>
          <a:prstGeom prst="rect">
            <a:avLst/>
          </a:prstGeom>
        </p:spPr>
      </p:pic>
    </p:spTree>
    <p:extLst>
      <p:ext uri="{BB962C8B-B14F-4D97-AF65-F5344CB8AC3E}">
        <p14:creationId xmlns:p14="http://schemas.microsoft.com/office/powerpoint/2010/main" val="27572662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468B7BAF-49B7-41BE-B432-54CB162016B0}"/>
              </a:ext>
            </a:extLst>
          </p:cNvPr>
          <p:cNvSpPr/>
          <p:nvPr userDrawn="1"/>
        </p:nvSpPr>
        <p:spPr>
          <a:xfrm>
            <a:off x="0" y="0"/>
            <a:ext cx="4949372" cy="6858000"/>
          </a:xfrm>
          <a:prstGeom prst="rect">
            <a:avLst/>
          </a:prstGeom>
          <a:solidFill>
            <a:srgbClr val="194655"/>
          </a:solidFill>
          <a:ln w="9525" cap="flat">
            <a:noFill/>
            <a:prstDash val="solid"/>
            <a:miter/>
          </a:ln>
        </p:spPr>
        <p:txBody>
          <a:bodyPr rtlCol="0" anchor="ctr"/>
          <a:lstStyle/>
          <a:p>
            <a:pPr algn="l"/>
            <a:endParaRPr lang="ko-KR" altLang="en-US"/>
          </a:p>
        </p:txBody>
      </p:sp>
      <p:pic>
        <p:nvPicPr>
          <p:cNvPr id="8" name="그래픽 7">
            <a:extLst>
              <a:ext uri="{FF2B5EF4-FFF2-40B4-BE49-F238E27FC236}">
                <a16:creationId xmlns:a16="http://schemas.microsoft.com/office/drawing/2014/main" id="{25BFFFBE-5EB4-495F-B7AA-28BC07B3C77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8500" y="5756078"/>
            <a:ext cx="1584325" cy="554103"/>
          </a:xfrm>
          <a:prstGeom prst="rect">
            <a:avLst/>
          </a:prstGeom>
        </p:spPr>
      </p:pic>
      <p:grpSp>
        <p:nvGrpSpPr>
          <p:cNvPr id="9" name="그룹 8">
            <a:extLst>
              <a:ext uri="{FF2B5EF4-FFF2-40B4-BE49-F238E27FC236}">
                <a16:creationId xmlns:a16="http://schemas.microsoft.com/office/drawing/2014/main" id="{AB265E26-62FB-47EE-B454-04397A3DCD66}"/>
              </a:ext>
            </a:extLst>
          </p:cNvPr>
          <p:cNvGrpSpPr/>
          <p:nvPr userDrawn="1"/>
        </p:nvGrpSpPr>
        <p:grpSpPr>
          <a:xfrm>
            <a:off x="0" y="370912"/>
            <a:ext cx="420914" cy="698654"/>
            <a:chOff x="11277600" y="1328855"/>
            <a:chExt cx="540000" cy="698654"/>
          </a:xfrm>
          <a:solidFill>
            <a:srgbClr val="046574"/>
          </a:solidFill>
        </p:grpSpPr>
        <p:sp>
          <p:nvSpPr>
            <p:cNvPr id="10" name="직사각형 9">
              <a:extLst>
                <a:ext uri="{FF2B5EF4-FFF2-40B4-BE49-F238E27FC236}">
                  <a16:creationId xmlns:a16="http://schemas.microsoft.com/office/drawing/2014/main" id="{D97682ED-D402-42E3-859A-E9F3C8727BBA}"/>
                </a:ext>
              </a:extLst>
            </p:cNvPr>
            <p:cNvSpPr/>
            <p:nvPr userDrawn="1"/>
          </p:nvSpPr>
          <p:spPr>
            <a:xfrm>
              <a:off x="11277600" y="132885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1" name="직사각형 10">
              <a:extLst>
                <a:ext uri="{FF2B5EF4-FFF2-40B4-BE49-F238E27FC236}">
                  <a16:creationId xmlns:a16="http://schemas.microsoft.com/office/drawing/2014/main" id="{D07F28CB-6AE2-4DDF-A605-1977276BB546}"/>
                </a:ext>
              </a:extLst>
            </p:cNvPr>
            <p:cNvSpPr/>
            <p:nvPr userDrawn="1"/>
          </p:nvSpPr>
          <p:spPr>
            <a:xfrm>
              <a:off x="11277600" y="1543740"/>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2" name="직사각형 11">
              <a:extLst>
                <a:ext uri="{FF2B5EF4-FFF2-40B4-BE49-F238E27FC236}">
                  <a16:creationId xmlns:a16="http://schemas.microsoft.com/office/drawing/2014/main" id="{F0CE0278-C28B-4AD3-A3CF-EA542019EC61}"/>
                </a:ext>
              </a:extLst>
            </p:cNvPr>
            <p:cNvSpPr/>
            <p:nvPr userDrawn="1"/>
          </p:nvSpPr>
          <p:spPr>
            <a:xfrm>
              <a:off x="11277600" y="1758625"/>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sp>
          <p:nvSpPr>
            <p:cNvPr id="13" name="직사각형 12">
              <a:extLst>
                <a:ext uri="{FF2B5EF4-FFF2-40B4-BE49-F238E27FC236}">
                  <a16:creationId xmlns:a16="http://schemas.microsoft.com/office/drawing/2014/main" id="{7315A932-FCAE-4338-BD7F-F0EA39871A96}"/>
                </a:ext>
              </a:extLst>
            </p:cNvPr>
            <p:cNvSpPr/>
            <p:nvPr userDrawn="1"/>
          </p:nvSpPr>
          <p:spPr>
            <a:xfrm>
              <a:off x="11277600" y="1973509"/>
              <a:ext cx="540000" cy="54000"/>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ko-KR" altLang="en-US"/>
            </a:p>
          </p:txBody>
        </p:sp>
      </p:grpSp>
      <p:pic>
        <p:nvPicPr>
          <p:cNvPr id="4" name="Graphic 3">
            <a:hlinkClick r:id="rId4"/>
            <a:extLst>
              <a:ext uri="{FF2B5EF4-FFF2-40B4-BE49-F238E27FC236}">
                <a16:creationId xmlns:a16="http://schemas.microsoft.com/office/drawing/2014/main" id="{18391A64-485F-424B-B3B2-B1CB6E26B08D}"/>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5647236" y="7063924"/>
            <a:ext cx="2471738" cy="190500"/>
          </a:xfrm>
          <a:prstGeom prst="rect">
            <a:avLst/>
          </a:prstGeom>
        </p:spPr>
      </p:pic>
      <p:sp>
        <p:nvSpPr>
          <p:cNvPr id="5" name="TextBox 4">
            <a:extLst>
              <a:ext uri="{FF2B5EF4-FFF2-40B4-BE49-F238E27FC236}">
                <a16:creationId xmlns:a16="http://schemas.microsoft.com/office/drawing/2014/main" id="{02444271-A7B8-483E-9662-7F237D47F619}"/>
              </a:ext>
            </a:extLst>
          </p:cNvPr>
          <p:cNvSpPr txBox="1"/>
          <p:nvPr userDrawn="1"/>
        </p:nvSpPr>
        <p:spPr>
          <a:xfrm>
            <a:off x="4073025"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4"/>
              </a:rPr>
              <a:t>Presentation template by</a:t>
            </a:r>
            <a:endParaRPr lang="ko-KR" altLang="en-US" sz="1000" u="none" dirty="0">
              <a:latin typeface="Arial" panose="020B0604020202020204" pitchFamily="34" charset="0"/>
              <a:cs typeface="Arial" panose="020B0604020202020204" pitchFamily="34" charset="0"/>
            </a:endParaRPr>
          </a:p>
        </p:txBody>
      </p:sp>
      <p:sp>
        <p:nvSpPr>
          <p:cNvPr id="6" name="그림 개체 틀 7">
            <a:extLst>
              <a:ext uri="{FF2B5EF4-FFF2-40B4-BE49-F238E27FC236}">
                <a16:creationId xmlns:a16="http://schemas.microsoft.com/office/drawing/2014/main" id="{EFACFAAD-AFDF-4560-AA9E-B83C6823D817}"/>
              </a:ext>
            </a:extLst>
          </p:cNvPr>
          <p:cNvSpPr>
            <a:spLocks noGrp="1"/>
          </p:cNvSpPr>
          <p:nvPr>
            <p:ph type="pic" sz="quarter" idx="11" hasCustomPrompt="1"/>
          </p:nvPr>
        </p:nvSpPr>
        <p:spPr>
          <a:xfrm>
            <a:off x="767611" y="1552575"/>
            <a:ext cx="6290413" cy="3657600"/>
          </a:xfrm>
          <a:prstGeom prst="rect">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4" name="그래픽 13">
            <a:extLst>
              <a:ext uri="{FF2B5EF4-FFF2-40B4-BE49-F238E27FC236}">
                <a16:creationId xmlns:a16="http://schemas.microsoft.com/office/drawing/2014/main" id="{701B32F8-B444-40A5-994A-7F13FAE46BBD}"/>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0643572" y="363559"/>
            <a:ext cx="1159499" cy="249238"/>
          </a:xfrm>
          <a:prstGeom prst="rect">
            <a:avLst/>
          </a:prstGeom>
        </p:spPr>
      </p:pic>
    </p:spTree>
    <p:extLst>
      <p:ext uri="{BB962C8B-B14F-4D97-AF65-F5344CB8AC3E}">
        <p14:creationId xmlns:p14="http://schemas.microsoft.com/office/powerpoint/2010/main" val="166597320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647236" y="7063924"/>
            <a:ext cx="2471738" cy="190500"/>
          </a:xfrm>
          <a:prstGeom prst="rect">
            <a:avLst/>
          </a:prstGeom>
        </p:spPr>
      </p:pic>
      <p:sp>
        <p:nvSpPr>
          <p:cNvPr id="5" name="TextBox 4">
            <a:extLst>
              <a:ext uri="{FF2B5EF4-FFF2-40B4-BE49-F238E27FC236}">
                <a16:creationId xmlns:a16="http://schemas.microsoft.com/office/drawing/2014/main" id="{02444271-A7B8-483E-9662-7F237D47F619}"/>
              </a:ext>
            </a:extLst>
          </p:cNvPr>
          <p:cNvSpPr txBox="1"/>
          <p:nvPr userDrawn="1"/>
        </p:nvSpPr>
        <p:spPr>
          <a:xfrm>
            <a:off x="4073025"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2"/>
              </a:rPr>
              <a:t>Presentation template by</a:t>
            </a:r>
            <a:endParaRPr lang="ko-KR" altLang="en-US" sz="100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392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12/11/2023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48168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647236" y="7063924"/>
            <a:ext cx="2471738" cy="190500"/>
          </a:xfrm>
          <a:prstGeom prst="rect">
            <a:avLst/>
          </a:prstGeom>
        </p:spPr>
      </p:pic>
      <p:sp>
        <p:nvSpPr>
          <p:cNvPr id="5" name="TextBox 4">
            <a:extLst>
              <a:ext uri="{FF2B5EF4-FFF2-40B4-BE49-F238E27FC236}">
                <a16:creationId xmlns:a16="http://schemas.microsoft.com/office/drawing/2014/main" id="{AA0AA798-D794-425E-BA64-2DD060502271}"/>
              </a:ext>
            </a:extLst>
          </p:cNvPr>
          <p:cNvSpPr txBox="1"/>
          <p:nvPr userDrawn="1"/>
        </p:nvSpPr>
        <p:spPr>
          <a:xfrm>
            <a:off x="4073025"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2"/>
              </a:rPr>
              <a:t>Presentation template by</a:t>
            </a:r>
            <a:endParaRPr lang="ko-KR" altLang="en-US" sz="100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27800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CA4E7D1B-D673-4CF6-8672-009D42ABD2A0}" type="datetimeFigureOut">
              <a:rPr lang="en-US" smtClean="0"/>
              <a:t>12/11/2023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2972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5947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04672" y="320040"/>
            <a:ext cx="3657600" cy="320040"/>
          </a:xfrm>
        </p:spPr>
        <p:txBody>
          <a:bodyPr/>
          <a:lstStyle/>
          <a:p>
            <a:fld id="{3772C379-9A7C-4C87-A116-CBE9F58B04C5}" type="datetimeFigureOut">
              <a:rPr lang="en-US" smtClean="0"/>
              <a:t>12/11/2023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45508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image" Target="../media/image4.pn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microsoft.com/office/2007/relationships/hdphoto" Target="../media/hdphoto1.wdp"/><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image" Target="../media/image3.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8664C608-40B1-4030-A28D-5B74BC98ADCE}" type="datetimeFigureOut">
              <a:rPr lang="en-US" smtClean="0"/>
              <a:t>12/11/2023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8309371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664C608-40B1-4030-A28D-5B74BC98ADCE}" type="datetimeFigureOut">
              <a:rPr lang="en-US" smtClean="0"/>
              <a:t>12/11/2023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3683803"/>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12/11/2023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32">
                <a:duotone>
                  <a:schemeClr val="accent1">
                    <a:shade val="45000"/>
                    <a:satMod val="135000"/>
                  </a:schemeClr>
                  <a:prstClr val="white"/>
                </a:duotone>
                <a:extLst>
                  <a:ext uri="{BEBA8EAE-BF5A-486C-A8C5-ECC9F3942E4B}">
                    <a14:imgProps xmlns:a14="http://schemas.microsoft.com/office/drawing/2010/main">
                      <a14:imgLayer r:embed="rId3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88664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653" r:id="rId16"/>
    <p:sldLayoutId id="2147483673" r:id="rId17"/>
    <p:sldLayoutId id="2147483675" r:id="rId18"/>
    <p:sldLayoutId id="2147483676" r:id="rId19"/>
    <p:sldLayoutId id="2147483677" r:id="rId20"/>
    <p:sldLayoutId id="2147483678" r:id="rId21"/>
    <p:sldLayoutId id="2147483680" r:id="rId22"/>
    <p:sldLayoutId id="2147483681" r:id="rId23"/>
    <p:sldLayoutId id="2147483682" r:id="rId24"/>
    <p:sldLayoutId id="2147483683" r:id="rId25"/>
    <p:sldLayoutId id="2147483684" r:id="rId26"/>
    <p:sldLayoutId id="2147483685" r:id="rId27"/>
    <p:sldLayoutId id="2147483686" r:id="rId28"/>
    <p:sldLayoutId id="2147483672" r:id="rId29"/>
    <p:sldLayoutId id="2147483664" r:id="rId30"/>
  </p:sldLayoutIdLst>
  <p:txStyles>
    <p:titleStyle>
      <a:lvl1pPr algn="l" defTabSz="914400" rtl="0" eaLnBrk="1" latinLnBrk="0" hangingPunct="1">
        <a:lnSpc>
          <a:spcPct val="90000"/>
        </a:lnSpc>
        <a:spcBef>
          <a:spcPct val="0"/>
        </a:spcBef>
        <a:buNone/>
        <a:defRPr sz="4800" kern="1200" cap="none" baseline="0">
          <a:blipFill>
            <a:blip r:embed="rId34">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29.png"/><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Layout" Target="../diagrams/layout1.xml"/><Relationship Id="rId7" Type="http://schemas.openxmlformats.org/officeDocument/2006/relationships/image" Target="../media/image34.jpeg"/><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2.xml"/><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3"/>
          <p:cNvSpPr txBox="1">
            <a:spLocks noGrp="1"/>
          </p:cNvSpPr>
          <p:nvPr>
            <p:ph type="ctrTitle"/>
          </p:nvPr>
        </p:nvSpPr>
        <p:spPr>
          <a:xfrm>
            <a:off x="950966" y="1909313"/>
            <a:ext cx="10412897" cy="2643276"/>
          </a:xfrm>
          <a:prstGeom prst="rect">
            <a:avLst/>
          </a:prstGeom>
        </p:spPr>
        <p:txBody>
          <a:bodyPr spcFirstLastPara="1" wrap="square" lIns="121900" tIns="121900" rIns="121900" bIns="121900" anchor="b" anchorCtr="0">
            <a:noAutofit/>
          </a:bodyPr>
          <a:lstStyle/>
          <a:p>
            <a:pPr algn="ctr"/>
            <a:r>
              <a:rPr lang="en-US" sz="3600" b="1" dirty="0"/>
              <a:t>Implementation of a Website-Based Laboratory Information System to Improve the Effectiveness of Laboratory Management at </a:t>
            </a:r>
            <a:r>
              <a:rPr lang="en-US" sz="3600" b="1" dirty="0" err="1"/>
              <a:t>Brigjend</a:t>
            </a:r>
            <a:r>
              <a:rPr lang="en-US" sz="3600" b="1" dirty="0"/>
              <a:t> </a:t>
            </a:r>
            <a:r>
              <a:rPr lang="en-US" sz="3600" b="1" dirty="0" err="1"/>
              <a:t>Katamso</a:t>
            </a:r>
            <a:r>
              <a:rPr lang="en-US" sz="3600" b="1" dirty="0"/>
              <a:t> II Medan High </a:t>
            </a:r>
            <a:r>
              <a:rPr lang="en-US" sz="3600" b="1" dirty="0" smtClean="0"/>
              <a:t>School</a:t>
            </a:r>
            <a:endParaRPr sz="4000" dirty="0"/>
          </a:p>
        </p:txBody>
      </p:sp>
      <p:sp>
        <p:nvSpPr>
          <p:cNvPr id="2" name="TextBox 1">
            <a:extLst>
              <a:ext uri="{FF2B5EF4-FFF2-40B4-BE49-F238E27FC236}">
                <a16:creationId xmlns:a16="http://schemas.microsoft.com/office/drawing/2014/main" id="{941723CF-8026-4225-AC0F-B288A6E5D083}"/>
              </a:ext>
            </a:extLst>
          </p:cNvPr>
          <p:cNvSpPr txBox="1"/>
          <p:nvPr/>
        </p:nvSpPr>
        <p:spPr>
          <a:xfrm>
            <a:off x="950966" y="4757774"/>
            <a:ext cx="1795107" cy="461665"/>
          </a:xfrm>
          <a:prstGeom prst="rect">
            <a:avLst/>
          </a:prstGeom>
          <a:noFill/>
        </p:spPr>
        <p:txBody>
          <a:bodyPr wrap="none" rtlCol="0">
            <a:spAutoFit/>
          </a:bodyPr>
          <a:lstStyle/>
          <a:p>
            <a:r>
              <a:rPr lang="en-ID" sz="2400" dirty="0"/>
              <a:t>Presented by</a:t>
            </a:r>
          </a:p>
        </p:txBody>
      </p:sp>
      <p:sp>
        <p:nvSpPr>
          <p:cNvPr id="184" name="TextBox 183">
            <a:extLst>
              <a:ext uri="{FF2B5EF4-FFF2-40B4-BE49-F238E27FC236}">
                <a16:creationId xmlns:a16="http://schemas.microsoft.com/office/drawing/2014/main" id="{63E0E114-8445-42EF-A3C8-7E28A9288769}"/>
              </a:ext>
            </a:extLst>
          </p:cNvPr>
          <p:cNvSpPr txBox="1"/>
          <p:nvPr/>
        </p:nvSpPr>
        <p:spPr>
          <a:xfrm>
            <a:off x="950965" y="5168143"/>
            <a:ext cx="3368486" cy="830997"/>
          </a:xfrm>
          <a:prstGeom prst="rect">
            <a:avLst/>
          </a:prstGeom>
          <a:noFill/>
        </p:spPr>
        <p:txBody>
          <a:bodyPr wrap="none" rtlCol="0">
            <a:spAutoFit/>
          </a:bodyPr>
          <a:lstStyle/>
          <a:p>
            <a:pPr lvl="0"/>
            <a:r>
              <a:rPr lang="en-US" sz="2400" dirty="0" err="1" smtClean="0"/>
              <a:t>Winda</a:t>
            </a:r>
            <a:r>
              <a:rPr lang="en-US" sz="2400" dirty="0" smtClean="0"/>
              <a:t> </a:t>
            </a:r>
            <a:r>
              <a:rPr lang="en-US" sz="2400" dirty="0" err="1" smtClean="0"/>
              <a:t>Sihotang</a:t>
            </a:r>
            <a:endParaRPr lang="en-US" sz="2400" dirty="0"/>
          </a:p>
          <a:p>
            <a:pPr lvl="0"/>
            <a:r>
              <a:rPr lang="en-US" sz="2400" dirty="0" err="1" smtClean="0"/>
              <a:t>Universitas</a:t>
            </a:r>
            <a:r>
              <a:rPr lang="en-US" sz="2400" dirty="0" smtClean="0"/>
              <a:t> </a:t>
            </a:r>
            <a:r>
              <a:rPr lang="en-US" sz="2400" dirty="0" err="1" smtClean="0"/>
              <a:t>Negeri</a:t>
            </a:r>
            <a:r>
              <a:rPr lang="en-US" sz="2400" dirty="0" smtClean="0"/>
              <a:t> Medan</a:t>
            </a:r>
            <a:endParaRPr lang="en-US" sz="2400" dirty="0"/>
          </a:p>
        </p:txBody>
      </p:sp>
      <p:cxnSp>
        <p:nvCxnSpPr>
          <p:cNvPr id="6" name="Straight Connector 5">
            <a:extLst>
              <a:ext uri="{FF2B5EF4-FFF2-40B4-BE49-F238E27FC236}">
                <a16:creationId xmlns:a16="http://schemas.microsoft.com/office/drawing/2014/main" id="{25C22495-1725-4E5D-BE06-C3DB065D4F3C}"/>
              </a:ext>
            </a:extLst>
          </p:cNvPr>
          <p:cNvCxnSpPr>
            <a:endCxn id="184" idx="0"/>
          </p:cNvCxnSpPr>
          <p:nvPr/>
        </p:nvCxnSpPr>
        <p:spPr>
          <a:xfrm>
            <a:off x="1054101" y="5168143"/>
            <a:ext cx="1386804"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291926A-B9CF-4395-8493-F8093BB9A449}"/>
              </a:ext>
            </a:extLst>
          </p:cNvPr>
          <p:cNvSpPr/>
          <p:nvPr/>
        </p:nvSpPr>
        <p:spPr>
          <a:xfrm>
            <a:off x="1990187" y="329523"/>
            <a:ext cx="8969734" cy="830997"/>
          </a:xfrm>
          <a:prstGeom prst="rect">
            <a:avLst/>
          </a:prstGeom>
        </p:spPr>
        <p:txBody>
          <a:bodyPr wrap="square">
            <a:spAutoFit/>
          </a:bodyPr>
          <a:lstStyle/>
          <a:p>
            <a:pPr lvl="0" algn="ctr"/>
            <a:r>
              <a:rPr lang="en-US" sz="2400" b="1" u="sng" dirty="0">
                <a:solidFill>
                  <a:srgbClr val="CC9900"/>
                </a:solidFill>
                <a:latin typeface="Merriweather Sans" pitchFamily="2" charset="0"/>
              </a:rPr>
              <a:t>The </a:t>
            </a:r>
            <a:r>
              <a:rPr lang="en-US" sz="2400" b="1" u="sng" dirty="0" smtClean="0">
                <a:solidFill>
                  <a:srgbClr val="CC9900"/>
                </a:solidFill>
                <a:latin typeface="Merriweather Sans" pitchFamily="2" charset="0"/>
              </a:rPr>
              <a:t>7th </a:t>
            </a:r>
            <a:r>
              <a:rPr lang="en-US" sz="2400" b="1" u="sng" dirty="0">
                <a:solidFill>
                  <a:srgbClr val="CC9900"/>
                </a:solidFill>
                <a:latin typeface="Merriweather Sans" pitchFamily="2" charset="0"/>
              </a:rPr>
              <a:t>International Conference on </a:t>
            </a:r>
            <a:r>
              <a:rPr lang="en-US" sz="2400" b="1" u="sng" dirty="0" smtClean="0">
                <a:solidFill>
                  <a:srgbClr val="CC9900"/>
                </a:solidFill>
                <a:latin typeface="Merriweather Sans" pitchFamily="2" charset="0"/>
              </a:rPr>
              <a:t>Research of </a:t>
            </a:r>
          </a:p>
          <a:p>
            <a:pPr lvl="0" algn="ctr"/>
            <a:r>
              <a:rPr lang="en-US" sz="2400" b="1" u="sng" dirty="0" smtClean="0">
                <a:solidFill>
                  <a:srgbClr val="CC9900"/>
                </a:solidFill>
                <a:latin typeface="Merriweather Sans" pitchFamily="2" charset="0"/>
              </a:rPr>
              <a:t>Educational Administration and Management (ICREAM) 2023</a:t>
            </a:r>
            <a:endParaRPr lang="en-US" sz="2400" b="1" u="sng" dirty="0">
              <a:solidFill>
                <a:srgbClr val="CC9900"/>
              </a:solidFill>
              <a:latin typeface="Work Sans"/>
              <a:ea typeface="Work Sans"/>
              <a:cs typeface="Work Sans"/>
              <a:sym typeface="Work Sans"/>
            </a:endParaRPr>
          </a:p>
        </p:txBody>
      </p:sp>
      <p:pic>
        <p:nvPicPr>
          <p:cNvPr id="1030" name="Picture 6" descr="Pusat data Teknologi informasi Ikon Komputer Infrastruktur TI, lainnya,  teks, lain-lain, Teknologi Informasi png | PNGWing">
            <a:extLst>
              <a:ext uri="{FF2B5EF4-FFF2-40B4-BE49-F238E27FC236}">
                <a16:creationId xmlns:a16="http://schemas.microsoft.com/office/drawing/2014/main" id="{BFB2C922-7684-4250-BFFA-3B506288921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6" b="93979" l="10000" r="90000">
                        <a14:foregroundMark x1="49130" y1="7068" x2="50652" y2="8115"/>
                        <a14:foregroundMark x1="37065" y1="56021" x2="35543" y2="72513"/>
                        <a14:foregroundMark x1="35543" y1="72513" x2="34239" y2="76963"/>
                        <a14:foregroundMark x1="34457" y1="83770" x2="34783" y2="93979"/>
                        <a14:foregroundMark x1="38478" y1="72513" x2="30761" y2="67801"/>
                        <a14:foregroundMark x1="31413" y1="67016" x2="40217" y2="68586"/>
                        <a14:foregroundMark x1="40217" y1="68586" x2="41739" y2="67801"/>
                        <a14:foregroundMark x1="41413" y1="63351" x2="26087" y2="64398"/>
                        <a14:foregroundMark x1="27935" y1="59686" x2="33043" y2="54450"/>
                        <a14:foregroundMark x1="33043" y1="54450" x2="38804" y2="53403"/>
                        <a14:foregroundMark x1="38804" y1="53403" x2="38804" y2="53403"/>
                        <a14:foregroundMark x1="44239" y1="57853" x2="38587" y2="52880"/>
                        <a14:foregroundMark x1="38587" y1="52880" x2="27065" y2="50524"/>
                        <a14:foregroundMark x1="27065" y1="50524" x2="22065" y2="57592"/>
                        <a14:foregroundMark x1="22065" y1="57592" x2="19674" y2="70419"/>
                        <a14:foregroundMark x1="19674" y1="70419" x2="22065" y2="82199"/>
                        <a14:foregroundMark x1="22065" y1="82199" x2="33913" y2="85079"/>
                        <a14:foregroundMark x1="33913" y1="85079" x2="45978" y2="78534"/>
                        <a14:foregroundMark x1="45978" y1="78534" x2="49457" y2="70681"/>
                        <a14:foregroundMark x1="48152" y1="64660" x2="45109" y2="52618"/>
                        <a14:foregroundMark x1="45109" y1="52618" x2="37065" y2="52618"/>
                        <a14:foregroundMark x1="35000" y1="59686" x2="23696" y2="72513"/>
                        <a14:foregroundMark x1="24783" y1="70681" x2="34891" y2="76963"/>
                        <a14:foregroundMark x1="37717" y1="81152" x2="26848" y2="83770"/>
                      </a14:backgroundRemoval>
                    </a14:imgEffect>
                  </a14:imgLayer>
                </a14:imgProps>
              </a:ext>
              <a:ext uri="{28A0092B-C50C-407E-A947-70E740481C1C}">
                <a14:useLocalDpi xmlns:a14="http://schemas.microsoft.com/office/drawing/2010/main" val="0"/>
              </a:ext>
            </a:extLst>
          </a:blip>
          <a:srcRect/>
          <a:stretch>
            <a:fillRect/>
          </a:stretch>
        </p:blipFill>
        <p:spPr bwMode="auto">
          <a:xfrm>
            <a:off x="7781243" y="4047673"/>
            <a:ext cx="4369309" cy="19514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325438" y="351755"/>
            <a:ext cx="1457325" cy="981075"/>
          </a:xfrm>
          <a:prstGeom prst="rect">
            <a:avLst/>
          </a:prstGeom>
        </p:spPr>
      </p:pic>
    </p:spTree>
    <p:extLst>
      <p:ext uri="{BB962C8B-B14F-4D97-AF65-F5344CB8AC3E}">
        <p14:creationId xmlns:p14="http://schemas.microsoft.com/office/powerpoint/2010/main" val="157856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40158" y="953037"/>
            <a:ext cx="2833352" cy="65682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smtClean="0">
                <a:solidFill>
                  <a:srgbClr val="CC9900"/>
                </a:solidFill>
              </a:rPr>
              <a:t>CONCLUSION</a:t>
            </a:r>
            <a:endParaRPr lang="en-US" sz="2000" b="1" dirty="0">
              <a:solidFill>
                <a:srgbClr val="CC9900"/>
              </a:solidFill>
            </a:endParaRPr>
          </a:p>
        </p:txBody>
      </p:sp>
      <p:sp>
        <p:nvSpPr>
          <p:cNvPr id="6" name="Rectangle 5"/>
          <p:cNvSpPr/>
          <p:nvPr/>
        </p:nvSpPr>
        <p:spPr>
          <a:xfrm>
            <a:off x="2653048" y="2550017"/>
            <a:ext cx="8049296" cy="227956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Based on the N-Gain Score data from the limited field test, it was 76% with effective criteria, and the N-Gain Score from the extensive field test was 93% with effective criteria. This proves that the use of website-based information systems can enhance laboratory management.</a:t>
            </a:r>
          </a:p>
        </p:txBody>
      </p:sp>
    </p:spTree>
    <p:extLst>
      <p:ext uri="{BB962C8B-B14F-4D97-AF65-F5344CB8AC3E}">
        <p14:creationId xmlns:p14="http://schemas.microsoft.com/office/powerpoint/2010/main" val="3330319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8DEFEF2-0C7B-4BE2-8ACB-738938241BED}"/>
              </a:ext>
            </a:extLst>
          </p:cNvPr>
          <p:cNvSpPr txBox="1"/>
          <p:nvPr/>
        </p:nvSpPr>
        <p:spPr>
          <a:xfrm>
            <a:off x="3155324" y="2628781"/>
            <a:ext cx="5692462" cy="830997"/>
          </a:xfrm>
          <a:prstGeom prst="rect">
            <a:avLst/>
          </a:prstGeom>
          <a:noFill/>
        </p:spPr>
        <p:txBody>
          <a:bodyPr wrap="square" rtlCol="0">
            <a:spAutoFit/>
          </a:bodyPr>
          <a:lstStyle>
            <a:defPPr>
              <a:defRPr lang="ko-KR"/>
            </a:defPPr>
            <a:lvl1pPr>
              <a:defRPr sz="4000" b="1">
                <a:latin typeface="+mj-lt"/>
                <a:cs typeface="Arial" panose="020B0604020202020204" pitchFamily="34" charset="0"/>
              </a:defRPr>
            </a:lvl1pPr>
          </a:lstStyle>
          <a:p>
            <a:pPr algn="ctr"/>
            <a:r>
              <a:rPr lang="en-US" altLang="ko-KR" sz="4800" b="0" smtClean="0">
                <a:solidFill>
                  <a:schemeClr val="bg1"/>
                </a:solidFill>
              </a:rPr>
              <a:t>Thank You </a:t>
            </a:r>
            <a:endParaRPr lang="en-US" altLang="ko-KR" sz="4800" b="0" dirty="0">
              <a:solidFill>
                <a:schemeClr val="bg1"/>
              </a:solidFill>
            </a:endParaRPr>
          </a:p>
        </p:txBody>
      </p:sp>
    </p:spTree>
    <p:extLst>
      <p:ext uri="{BB962C8B-B14F-4D97-AF65-F5344CB8AC3E}">
        <p14:creationId xmlns:p14="http://schemas.microsoft.com/office/powerpoint/2010/main" val="1907620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rrow: Down 37">
            <a:extLst>
              <a:ext uri="{FF2B5EF4-FFF2-40B4-BE49-F238E27FC236}">
                <a16:creationId xmlns:a16="http://schemas.microsoft.com/office/drawing/2014/main" id="{BFBECB9D-1F2F-B183-2958-F85D10CE16B2}"/>
              </a:ext>
            </a:extLst>
          </p:cNvPr>
          <p:cNvSpPr/>
          <p:nvPr/>
        </p:nvSpPr>
        <p:spPr>
          <a:xfrm>
            <a:off x="10172703" y="3488867"/>
            <a:ext cx="382823" cy="706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Punched Tape 33"/>
          <p:cNvSpPr/>
          <p:nvPr/>
        </p:nvSpPr>
        <p:spPr>
          <a:xfrm>
            <a:off x="280876" y="324213"/>
            <a:ext cx="2395472" cy="626445"/>
          </a:xfrm>
          <a:prstGeom prst="flowChartPunchedTape">
            <a:avLst/>
          </a:prstGeom>
          <a:solidFill>
            <a:schemeClr val="accent6">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t>Introduction</a:t>
            </a:r>
          </a:p>
        </p:txBody>
      </p:sp>
      <p:graphicFrame>
        <p:nvGraphicFramePr>
          <p:cNvPr id="3" name="Diagram 2"/>
          <p:cNvGraphicFramePr/>
          <p:nvPr>
            <p:extLst>
              <p:ext uri="{D42A27DB-BD31-4B8C-83A1-F6EECF244321}">
                <p14:modId xmlns:p14="http://schemas.microsoft.com/office/powerpoint/2010/main" val="4196873376"/>
              </p:ext>
            </p:extLst>
          </p:nvPr>
        </p:nvGraphicFramePr>
        <p:xfrm>
          <a:off x="-602718" y="637435"/>
          <a:ext cx="4775473" cy="5409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8" name="Picture 6" descr="Media Planning di Era Media Digital | Advertis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88477" y="171701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8153563" y="2179389"/>
            <a:ext cx="695459" cy="283335"/>
          </a:xfrm>
          <a:prstGeom prst="rightArrow">
            <a:avLst/>
          </a:prstGeom>
          <a:solidFill>
            <a:srgbClr val="1946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pic>
        <p:nvPicPr>
          <p:cNvPr id="3082" name="Picture 10" descr="3D man near red question mark | Chantal Milot RMT and Associates"/>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162319" y="803155"/>
            <a:ext cx="895618" cy="117709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8953113" y="843714"/>
            <a:ext cx="2524259" cy="800983"/>
          </a:xfrm>
          <a:prstGeom prst="ellipse">
            <a:avLst/>
          </a:prstGeom>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t>DIGITALIZATION</a:t>
            </a:r>
          </a:p>
        </p:txBody>
      </p:sp>
      <p:sp>
        <p:nvSpPr>
          <p:cNvPr id="32" name="Cloud Callout 31"/>
          <p:cNvSpPr/>
          <p:nvPr/>
        </p:nvSpPr>
        <p:spPr>
          <a:xfrm>
            <a:off x="7512681" y="4242778"/>
            <a:ext cx="4790940" cy="1506828"/>
          </a:xfrm>
          <a:prstGeom prst="cloudCallou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"Web-Based Laboratory Information System"</a:t>
            </a:r>
            <a:endParaRPr lang="en-US" sz="2400" dirty="0" smtClean="0"/>
          </a:p>
        </p:txBody>
      </p:sp>
      <p:sp>
        <p:nvSpPr>
          <p:cNvPr id="42" name="Right Arrow 41"/>
          <p:cNvSpPr/>
          <p:nvPr/>
        </p:nvSpPr>
        <p:spPr>
          <a:xfrm>
            <a:off x="4312210" y="2179388"/>
            <a:ext cx="695459" cy="283335"/>
          </a:xfrm>
          <a:prstGeom prst="rightArrow">
            <a:avLst/>
          </a:prstGeom>
          <a:solidFill>
            <a:srgbClr val="FF57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43" name="Rectangle 42">
            <a:extLst>
              <a:ext uri="{FF2B5EF4-FFF2-40B4-BE49-F238E27FC236}">
                <a16:creationId xmlns:a16="http://schemas.microsoft.com/office/drawing/2014/main" id="{76C27CF4-9F8C-4E8F-811A-30D4B84FC400}"/>
              </a:ext>
            </a:extLst>
          </p:cNvPr>
          <p:cNvSpPr/>
          <p:nvPr/>
        </p:nvSpPr>
        <p:spPr>
          <a:xfrm>
            <a:off x="5246504" y="1717010"/>
            <a:ext cx="2907059" cy="528514"/>
          </a:xfrm>
          <a:prstGeom prst="rect">
            <a:avLst/>
          </a:prstGeom>
          <a:solidFill>
            <a:srgbClr val="B5DFED"/>
          </a:solidFill>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US" sz="1600" b="1" dirty="0"/>
              <a:t>School Accreditation with an A label</a:t>
            </a:r>
            <a:endParaRPr lang="en-US" sz="1400" b="1" dirty="0"/>
          </a:p>
        </p:txBody>
      </p:sp>
      <p:pic>
        <p:nvPicPr>
          <p:cNvPr id="3084" name="Picture 12" descr="Exclamation Mark Transparent Images PNG | PNG Mart"/>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988282" y="-39964"/>
            <a:ext cx="1315339" cy="1315339"/>
          </a:xfrm>
          <a:prstGeom prst="rect">
            <a:avLst/>
          </a:prstGeom>
          <a:noFill/>
          <a:extLst>
            <a:ext uri="{909E8E84-426E-40DD-AFC4-6F175D3DCCD1}">
              <a14:hiddenFill xmlns:a14="http://schemas.microsoft.com/office/drawing/2010/main">
                <a:solidFill>
                  <a:srgbClr val="FFFFFF"/>
                </a:solidFill>
              </a14:hiddenFill>
            </a:ext>
          </a:extLst>
        </p:spPr>
      </p:pic>
      <p:sp>
        <p:nvSpPr>
          <p:cNvPr id="35" name="Flowchart: Off-page Connector 34"/>
          <p:cNvSpPr/>
          <p:nvPr/>
        </p:nvSpPr>
        <p:spPr>
          <a:xfrm>
            <a:off x="5640946" y="515155"/>
            <a:ext cx="1700012" cy="631065"/>
          </a:xfrm>
          <a:prstGeom prst="flowChartOffpageConnector">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Potential</a:t>
            </a:r>
            <a:endParaRPr lang="en-US" sz="2400" dirty="0" smtClean="0"/>
          </a:p>
        </p:txBody>
      </p:sp>
      <p:sp>
        <p:nvSpPr>
          <p:cNvPr id="46" name="Rectangle 45">
            <a:extLst>
              <a:ext uri="{FF2B5EF4-FFF2-40B4-BE49-F238E27FC236}">
                <a16:creationId xmlns:a16="http://schemas.microsoft.com/office/drawing/2014/main" id="{76C27CF4-9F8C-4E8F-811A-30D4B84FC400}"/>
              </a:ext>
            </a:extLst>
          </p:cNvPr>
          <p:cNvSpPr/>
          <p:nvPr/>
        </p:nvSpPr>
        <p:spPr>
          <a:xfrm>
            <a:off x="5227044" y="2332582"/>
            <a:ext cx="2856791" cy="483732"/>
          </a:xfrm>
          <a:prstGeom prst="rect">
            <a:avLst/>
          </a:prstGeom>
          <a:solidFill>
            <a:srgbClr val="B5DFED"/>
          </a:solidFill>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US" sz="1600" b="1" dirty="0" smtClean="0"/>
              <a:t>A </a:t>
            </a:r>
            <a:r>
              <a:rPr lang="en-US" sz="1600" b="1" dirty="0"/>
              <a:t>proficient Science teacher in </a:t>
            </a:r>
            <a:r>
              <a:rPr lang="en-US" sz="1600" b="1" dirty="0" smtClean="0"/>
              <a:t>IT</a:t>
            </a:r>
            <a:endParaRPr lang="en-US" sz="1600" b="1" dirty="0"/>
          </a:p>
        </p:txBody>
      </p:sp>
      <p:sp>
        <p:nvSpPr>
          <p:cNvPr id="47" name="Rectangle 46">
            <a:extLst>
              <a:ext uri="{FF2B5EF4-FFF2-40B4-BE49-F238E27FC236}">
                <a16:creationId xmlns:a16="http://schemas.microsoft.com/office/drawing/2014/main" id="{76C27CF4-9F8C-4E8F-811A-30D4B84FC400}"/>
              </a:ext>
            </a:extLst>
          </p:cNvPr>
          <p:cNvSpPr/>
          <p:nvPr/>
        </p:nvSpPr>
        <p:spPr>
          <a:xfrm>
            <a:off x="5227044" y="3009121"/>
            <a:ext cx="3234376" cy="479746"/>
          </a:xfrm>
          <a:prstGeom prst="rect">
            <a:avLst/>
          </a:prstGeom>
          <a:solidFill>
            <a:srgbClr val="B5DFED"/>
          </a:solidFill>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US" sz="1600" b="1" dirty="0"/>
              <a:t>The strategic school location</a:t>
            </a:r>
          </a:p>
        </p:txBody>
      </p:sp>
      <p:sp>
        <p:nvSpPr>
          <p:cNvPr id="48" name="Rectangle 47">
            <a:extLst>
              <a:ext uri="{FF2B5EF4-FFF2-40B4-BE49-F238E27FC236}">
                <a16:creationId xmlns:a16="http://schemas.microsoft.com/office/drawing/2014/main" id="{76C27CF4-9F8C-4E8F-811A-30D4B84FC400}"/>
              </a:ext>
            </a:extLst>
          </p:cNvPr>
          <p:cNvSpPr/>
          <p:nvPr/>
        </p:nvSpPr>
        <p:spPr>
          <a:xfrm>
            <a:off x="5246503" y="3712979"/>
            <a:ext cx="3099007" cy="400644"/>
          </a:xfrm>
          <a:prstGeom prst="rect">
            <a:avLst/>
          </a:prstGeom>
          <a:solidFill>
            <a:srgbClr val="B5DFED"/>
          </a:solidFill>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US" sz="1600" b="1"/>
              <a:t>Stable internet connection</a:t>
            </a:r>
            <a:endParaRPr lang="en-US" sz="1600" b="1" dirty="0"/>
          </a:p>
        </p:txBody>
      </p:sp>
    </p:spTree>
    <p:extLst>
      <p:ext uri="{BB962C8B-B14F-4D97-AF65-F5344CB8AC3E}">
        <p14:creationId xmlns:p14="http://schemas.microsoft.com/office/powerpoint/2010/main" val="3525033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1136" r="21136"/>
          <a:stretch>
            <a:fillRect/>
          </a:stretch>
        </p:blipFill>
        <p:spPr>
          <a:xfrm>
            <a:off x="3131479" y="1551486"/>
            <a:ext cx="2193515" cy="2194768"/>
          </a:xfrm>
        </p:spPr>
      </p:pic>
      <p:pic>
        <p:nvPicPr>
          <p:cNvPr id="18" name="Picture Placeholder 17"/>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l="36" r="36"/>
          <a:stretch>
            <a:fillRect/>
          </a:stretch>
        </p:blipFill>
        <p:spPr/>
      </p:pic>
      <p:pic>
        <p:nvPicPr>
          <p:cNvPr id="22" name="Picture Placeholder 21"/>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1132" r="21132"/>
          <a:stretch>
            <a:fillRect/>
          </a:stretch>
        </p:blipFill>
        <p:spPr>
          <a:xfrm>
            <a:off x="9556777" y="1347269"/>
            <a:ext cx="2193515" cy="2194768"/>
          </a:xfrm>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930" b="1930"/>
          <a:stretch>
            <a:fillRect/>
          </a:stretch>
        </p:blipFill>
        <p:spPr>
          <a:xfrm>
            <a:off x="139151" y="1147648"/>
            <a:ext cx="2193515" cy="2194768"/>
          </a:xfrm>
        </p:spPr>
      </p:pic>
      <p:sp>
        <p:nvSpPr>
          <p:cNvPr id="6" name="TextBox 5">
            <a:extLst>
              <a:ext uri="{FF2B5EF4-FFF2-40B4-BE49-F238E27FC236}">
                <a16:creationId xmlns:a16="http://schemas.microsoft.com/office/drawing/2014/main" id="{28677128-8627-40A5-B5B4-4D57D882F055}"/>
              </a:ext>
            </a:extLst>
          </p:cNvPr>
          <p:cNvSpPr txBox="1"/>
          <p:nvPr/>
        </p:nvSpPr>
        <p:spPr>
          <a:xfrm>
            <a:off x="1943099" y="751595"/>
            <a:ext cx="8305802" cy="646331"/>
          </a:xfrm>
          <a:prstGeom prst="rect">
            <a:avLst/>
          </a:prstGeom>
          <a:noFill/>
        </p:spPr>
        <p:txBody>
          <a:bodyPr wrap="square" rtlCol="0">
            <a:spAutoFit/>
          </a:bodyPr>
          <a:lstStyle/>
          <a:p>
            <a:pPr algn="ctr"/>
            <a:r>
              <a:rPr lang="en-US" altLang="ko-KR" sz="3600" dirty="0" smtClean="0">
                <a:solidFill>
                  <a:schemeClr val="bg1"/>
                </a:solidFill>
                <a:latin typeface="+mj-lt"/>
                <a:cs typeface="Arial" panose="020B0604020202020204" pitchFamily="34" charset="0"/>
              </a:rPr>
              <a:t> Relevant Research </a:t>
            </a:r>
            <a:endParaRPr lang="ko-KR" altLang="en-US" sz="3600" dirty="0">
              <a:solidFill>
                <a:schemeClr val="bg1"/>
              </a:solidFill>
              <a:latin typeface="+mj-lt"/>
              <a:cs typeface="Arial" panose="020B0604020202020204" pitchFamily="34" charset="0"/>
            </a:endParaRPr>
          </a:p>
        </p:txBody>
      </p:sp>
      <p:sp>
        <p:nvSpPr>
          <p:cNvPr id="7" name="직사각형 6">
            <a:extLst>
              <a:ext uri="{FF2B5EF4-FFF2-40B4-BE49-F238E27FC236}">
                <a16:creationId xmlns:a16="http://schemas.microsoft.com/office/drawing/2014/main" id="{AEE9363B-AD78-4CAD-8DDA-6254E134F0F9}"/>
              </a:ext>
            </a:extLst>
          </p:cNvPr>
          <p:cNvSpPr/>
          <p:nvPr/>
        </p:nvSpPr>
        <p:spPr>
          <a:xfrm>
            <a:off x="0" y="3486865"/>
            <a:ext cx="2193515" cy="369332"/>
          </a:xfrm>
          <a:prstGeom prst="rect">
            <a:avLst/>
          </a:prstGeom>
        </p:spPr>
        <p:txBody>
          <a:bodyPr wrap="square">
            <a:spAutoFit/>
          </a:bodyPr>
          <a:lstStyle/>
          <a:p>
            <a:pPr algn="ctr"/>
            <a:r>
              <a:rPr lang="en-US" altLang="ko-KR" dirty="0" err="1" smtClean="0">
                <a:solidFill>
                  <a:srgbClr val="194655"/>
                </a:solidFill>
                <a:latin typeface="+mj-lt"/>
              </a:rPr>
              <a:t>Kuncoro</a:t>
            </a:r>
            <a:r>
              <a:rPr lang="en-US" altLang="ko-KR" dirty="0" smtClean="0">
                <a:solidFill>
                  <a:srgbClr val="194655"/>
                </a:solidFill>
                <a:latin typeface="+mj-lt"/>
              </a:rPr>
              <a:t>, </a:t>
            </a:r>
            <a:r>
              <a:rPr lang="en-US" altLang="ko-KR" dirty="0">
                <a:solidFill>
                  <a:srgbClr val="194655"/>
                </a:solidFill>
                <a:latin typeface="+mj-lt"/>
              </a:rPr>
              <a:t>e</a:t>
            </a:r>
            <a:r>
              <a:rPr lang="en-US" altLang="ko-KR" dirty="0" smtClean="0">
                <a:solidFill>
                  <a:srgbClr val="194655"/>
                </a:solidFill>
                <a:latin typeface="+mj-lt"/>
              </a:rPr>
              <a:t>t al (2018)</a:t>
            </a:r>
            <a:endParaRPr lang="en-US" altLang="ko-KR" dirty="0">
              <a:solidFill>
                <a:srgbClr val="194655"/>
              </a:solidFill>
              <a:latin typeface="+mj-lt"/>
            </a:endParaRPr>
          </a:p>
        </p:txBody>
      </p:sp>
      <p:sp>
        <p:nvSpPr>
          <p:cNvPr id="8" name="TextBox 7">
            <a:extLst>
              <a:ext uri="{FF2B5EF4-FFF2-40B4-BE49-F238E27FC236}">
                <a16:creationId xmlns:a16="http://schemas.microsoft.com/office/drawing/2014/main" id="{65CB1327-F943-4D76-8CE2-6CEAC3495455}"/>
              </a:ext>
            </a:extLst>
          </p:cNvPr>
          <p:cNvSpPr txBox="1"/>
          <p:nvPr/>
        </p:nvSpPr>
        <p:spPr>
          <a:xfrm>
            <a:off x="510118" y="4133196"/>
            <a:ext cx="2193515" cy="1815882"/>
          </a:xfrm>
          <a:prstGeom prst="rect">
            <a:avLst/>
          </a:prstGeom>
          <a:noFill/>
        </p:spPr>
        <p:txBody>
          <a:bodyPr wrap="square" rtlCol="0">
            <a:spAutoFit/>
          </a:bodyPr>
          <a:lstStyle>
            <a:defPPr>
              <a:defRPr lang="ko-KR"/>
            </a:defPPr>
            <a:lvl1pPr>
              <a:defRPr sz="1100">
                <a:solidFill>
                  <a:schemeClr val="tx1">
                    <a:lumMod val="75000"/>
                    <a:lumOff val="25000"/>
                  </a:schemeClr>
                </a:solidFill>
              </a:defRPr>
            </a:lvl1pPr>
          </a:lstStyle>
          <a:p>
            <a:pPr algn="just"/>
            <a:r>
              <a:rPr lang="en-US" altLang="ko-KR" sz="1400" dirty="0">
                <a:solidFill>
                  <a:srgbClr val="194655"/>
                </a:solidFill>
              </a:rPr>
              <a:t>The web-based information system assists in service-related aspects such as equipment borrowing and return, as well as generating routine daily, monthly, and annual reports.</a:t>
            </a:r>
          </a:p>
        </p:txBody>
      </p:sp>
      <p:sp>
        <p:nvSpPr>
          <p:cNvPr id="9" name="직사각형 8">
            <a:extLst>
              <a:ext uri="{FF2B5EF4-FFF2-40B4-BE49-F238E27FC236}">
                <a16:creationId xmlns:a16="http://schemas.microsoft.com/office/drawing/2014/main" id="{7702BF3F-4597-4D45-8F3A-9D08A8D5ABCB}"/>
              </a:ext>
            </a:extLst>
          </p:cNvPr>
          <p:cNvSpPr/>
          <p:nvPr/>
        </p:nvSpPr>
        <p:spPr>
          <a:xfrm>
            <a:off x="3043377" y="3730890"/>
            <a:ext cx="2649034" cy="369332"/>
          </a:xfrm>
          <a:prstGeom prst="rect">
            <a:avLst/>
          </a:prstGeom>
        </p:spPr>
        <p:txBody>
          <a:bodyPr wrap="square">
            <a:spAutoFit/>
          </a:bodyPr>
          <a:lstStyle/>
          <a:p>
            <a:pPr algn="ctr"/>
            <a:r>
              <a:rPr lang="en-US" altLang="ko-KR" dirty="0" err="1" smtClean="0">
                <a:solidFill>
                  <a:srgbClr val="194655"/>
                </a:solidFill>
                <a:latin typeface="+mj-lt"/>
              </a:rPr>
              <a:t>Aryani</a:t>
            </a:r>
            <a:r>
              <a:rPr lang="en-US" altLang="ko-KR" dirty="0" smtClean="0">
                <a:solidFill>
                  <a:srgbClr val="194655"/>
                </a:solidFill>
                <a:latin typeface="+mj-lt"/>
              </a:rPr>
              <a:t>, </a:t>
            </a:r>
            <a:r>
              <a:rPr lang="en-US" altLang="ko-KR" b="1" dirty="0">
                <a:solidFill>
                  <a:srgbClr val="194655"/>
                </a:solidFill>
              </a:rPr>
              <a:t>et al</a:t>
            </a:r>
            <a:r>
              <a:rPr lang="en-US" altLang="ko-KR" b="1" dirty="0" smtClean="0">
                <a:solidFill>
                  <a:srgbClr val="194655"/>
                </a:solidFill>
                <a:latin typeface="+mj-lt"/>
              </a:rPr>
              <a:t> </a:t>
            </a:r>
            <a:r>
              <a:rPr lang="en-US" altLang="ko-KR" dirty="0" smtClean="0">
                <a:solidFill>
                  <a:srgbClr val="194655"/>
                </a:solidFill>
                <a:latin typeface="+mj-lt"/>
              </a:rPr>
              <a:t>(2020)</a:t>
            </a:r>
            <a:endParaRPr lang="en-US" altLang="ko-KR" dirty="0">
              <a:solidFill>
                <a:srgbClr val="194655"/>
              </a:solidFill>
              <a:latin typeface="+mj-lt"/>
            </a:endParaRPr>
          </a:p>
        </p:txBody>
      </p:sp>
      <p:sp>
        <p:nvSpPr>
          <p:cNvPr id="10" name="TextBox 9">
            <a:extLst>
              <a:ext uri="{FF2B5EF4-FFF2-40B4-BE49-F238E27FC236}">
                <a16:creationId xmlns:a16="http://schemas.microsoft.com/office/drawing/2014/main" id="{DB518771-9172-4D6E-BD94-4ADA7252F5C7}"/>
              </a:ext>
            </a:extLst>
          </p:cNvPr>
          <p:cNvSpPr txBox="1"/>
          <p:nvPr/>
        </p:nvSpPr>
        <p:spPr>
          <a:xfrm>
            <a:off x="3131479" y="4133196"/>
            <a:ext cx="2193515" cy="1815882"/>
          </a:xfrm>
          <a:prstGeom prst="rect">
            <a:avLst/>
          </a:prstGeom>
          <a:noFill/>
        </p:spPr>
        <p:txBody>
          <a:bodyPr wrap="square" rtlCol="0">
            <a:spAutoFit/>
          </a:bodyPr>
          <a:lstStyle>
            <a:defPPr>
              <a:defRPr lang="ko-KR"/>
            </a:defPPr>
            <a:lvl1pPr>
              <a:defRPr sz="1100">
                <a:solidFill>
                  <a:schemeClr val="tx1">
                    <a:lumMod val="75000"/>
                    <a:lumOff val="25000"/>
                  </a:schemeClr>
                </a:solidFill>
              </a:defRPr>
            </a:lvl1pPr>
          </a:lstStyle>
          <a:p>
            <a:pPr algn="just"/>
            <a:r>
              <a:rPr lang="en-US" altLang="ko-KR" sz="1400" dirty="0">
                <a:solidFill>
                  <a:srgbClr val="194655"/>
                </a:solidFill>
              </a:rPr>
              <a:t>The use of information systems can facilitate laboratory management in monitoring the maintenance of equipment and materials as well as support paperless programs.</a:t>
            </a:r>
          </a:p>
        </p:txBody>
      </p:sp>
      <p:sp>
        <p:nvSpPr>
          <p:cNvPr id="11" name="직사각형 10">
            <a:extLst>
              <a:ext uri="{FF2B5EF4-FFF2-40B4-BE49-F238E27FC236}">
                <a16:creationId xmlns:a16="http://schemas.microsoft.com/office/drawing/2014/main" id="{267224CB-3CE6-4119-AF7B-55E58ABD7222}"/>
              </a:ext>
            </a:extLst>
          </p:cNvPr>
          <p:cNvSpPr/>
          <p:nvPr/>
        </p:nvSpPr>
        <p:spPr>
          <a:xfrm>
            <a:off x="6997792" y="4060384"/>
            <a:ext cx="2193515" cy="584775"/>
          </a:xfrm>
          <a:prstGeom prst="rect">
            <a:avLst/>
          </a:prstGeom>
        </p:spPr>
        <p:txBody>
          <a:bodyPr wrap="square">
            <a:spAutoFit/>
          </a:bodyPr>
          <a:lstStyle/>
          <a:p>
            <a:pPr algn="ctr"/>
            <a:r>
              <a:rPr lang="en-US" altLang="ko-KR" sz="1600" dirty="0" err="1" smtClean="0">
                <a:solidFill>
                  <a:srgbClr val="194655"/>
                </a:solidFill>
                <a:latin typeface="+mj-lt"/>
              </a:rPr>
              <a:t>Sinaga</a:t>
            </a:r>
            <a:r>
              <a:rPr lang="en-US" altLang="ko-KR" sz="1600" dirty="0" smtClean="0">
                <a:solidFill>
                  <a:srgbClr val="194655"/>
                </a:solidFill>
                <a:latin typeface="+mj-lt"/>
              </a:rPr>
              <a:t> &amp; </a:t>
            </a:r>
            <a:r>
              <a:rPr lang="en-US" altLang="ko-KR" sz="1600" dirty="0" err="1" smtClean="0">
                <a:solidFill>
                  <a:srgbClr val="194655"/>
                </a:solidFill>
                <a:latin typeface="+mj-lt"/>
              </a:rPr>
              <a:t>Kom</a:t>
            </a:r>
            <a:r>
              <a:rPr lang="en-US" altLang="ko-KR" sz="1600" dirty="0" smtClean="0">
                <a:solidFill>
                  <a:srgbClr val="194655"/>
                </a:solidFill>
                <a:latin typeface="+mj-lt"/>
              </a:rPr>
              <a:t> (2018)</a:t>
            </a:r>
            <a:endParaRPr lang="en-US" altLang="ko-KR" sz="1600" dirty="0">
              <a:solidFill>
                <a:srgbClr val="194655"/>
              </a:solidFill>
              <a:latin typeface="+mj-lt"/>
            </a:endParaRPr>
          </a:p>
        </p:txBody>
      </p:sp>
      <p:sp>
        <p:nvSpPr>
          <p:cNvPr id="12" name="TextBox 11">
            <a:extLst>
              <a:ext uri="{FF2B5EF4-FFF2-40B4-BE49-F238E27FC236}">
                <a16:creationId xmlns:a16="http://schemas.microsoft.com/office/drawing/2014/main" id="{381AF7D9-DBF9-4771-A153-56C76683B2C2}"/>
              </a:ext>
            </a:extLst>
          </p:cNvPr>
          <p:cNvSpPr txBox="1"/>
          <p:nvPr/>
        </p:nvSpPr>
        <p:spPr>
          <a:xfrm>
            <a:off x="6202529" y="4517644"/>
            <a:ext cx="2314372" cy="2031325"/>
          </a:xfrm>
          <a:prstGeom prst="rect">
            <a:avLst/>
          </a:prstGeom>
          <a:noFill/>
        </p:spPr>
        <p:txBody>
          <a:bodyPr wrap="square" rtlCol="0">
            <a:spAutoFit/>
          </a:bodyPr>
          <a:lstStyle>
            <a:defPPr>
              <a:defRPr lang="ko-KR"/>
            </a:defPPr>
            <a:lvl1pPr>
              <a:defRPr sz="1100">
                <a:solidFill>
                  <a:schemeClr val="tx1">
                    <a:lumMod val="75000"/>
                    <a:lumOff val="25000"/>
                  </a:schemeClr>
                </a:solidFill>
              </a:defRPr>
            </a:lvl1pPr>
          </a:lstStyle>
          <a:p>
            <a:pPr algn="just"/>
            <a:r>
              <a:rPr lang="en-US" altLang="ko-KR" sz="1400" dirty="0">
                <a:solidFill>
                  <a:srgbClr val="194655"/>
                </a:solidFill>
              </a:rPr>
              <a:t>Facilitating the performance of staff and lab heads in inputting user data for the lab, reporting practical activities, describing the condition and availability of items, as well as controlling and maintaining the laboratory.</a:t>
            </a:r>
          </a:p>
        </p:txBody>
      </p:sp>
      <p:sp>
        <p:nvSpPr>
          <p:cNvPr id="13" name="직사각형 12">
            <a:extLst>
              <a:ext uri="{FF2B5EF4-FFF2-40B4-BE49-F238E27FC236}">
                <a16:creationId xmlns:a16="http://schemas.microsoft.com/office/drawing/2014/main" id="{CE4B9E03-3FFD-4002-B207-2A5D3921D4CE}"/>
              </a:ext>
            </a:extLst>
          </p:cNvPr>
          <p:cNvSpPr/>
          <p:nvPr/>
        </p:nvSpPr>
        <p:spPr>
          <a:xfrm>
            <a:off x="9394437" y="3491380"/>
            <a:ext cx="2193514" cy="369332"/>
          </a:xfrm>
          <a:prstGeom prst="rect">
            <a:avLst/>
          </a:prstGeom>
        </p:spPr>
        <p:txBody>
          <a:bodyPr wrap="square">
            <a:spAutoFit/>
          </a:bodyPr>
          <a:lstStyle/>
          <a:p>
            <a:pPr algn="ctr"/>
            <a:r>
              <a:rPr lang="en-US" altLang="ko-KR" dirty="0" err="1" smtClean="0">
                <a:solidFill>
                  <a:srgbClr val="194655"/>
                </a:solidFill>
                <a:latin typeface="+mj-lt"/>
              </a:rPr>
              <a:t>Ferdian</a:t>
            </a:r>
            <a:r>
              <a:rPr lang="en-US" altLang="ko-KR" dirty="0" smtClean="0">
                <a:solidFill>
                  <a:srgbClr val="194655"/>
                </a:solidFill>
                <a:latin typeface="+mj-lt"/>
              </a:rPr>
              <a:t> (2019)</a:t>
            </a:r>
            <a:endParaRPr lang="en-US" altLang="ko-KR" dirty="0">
              <a:solidFill>
                <a:srgbClr val="194655"/>
              </a:solidFill>
              <a:latin typeface="+mj-lt"/>
            </a:endParaRPr>
          </a:p>
        </p:txBody>
      </p:sp>
      <p:sp>
        <p:nvSpPr>
          <p:cNvPr id="14" name="TextBox 13">
            <a:extLst>
              <a:ext uri="{FF2B5EF4-FFF2-40B4-BE49-F238E27FC236}">
                <a16:creationId xmlns:a16="http://schemas.microsoft.com/office/drawing/2014/main" id="{63F13C0B-6CD4-4D09-912C-B80BB921CD67}"/>
              </a:ext>
            </a:extLst>
          </p:cNvPr>
          <p:cNvSpPr txBox="1"/>
          <p:nvPr/>
        </p:nvSpPr>
        <p:spPr>
          <a:xfrm>
            <a:off x="9394437" y="3988747"/>
            <a:ext cx="2193514" cy="1384995"/>
          </a:xfrm>
          <a:prstGeom prst="rect">
            <a:avLst/>
          </a:prstGeom>
          <a:noFill/>
        </p:spPr>
        <p:txBody>
          <a:bodyPr wrap="square" rtlCol="0">
            <a:spAutoFit/>
          </a:bodyPr>
          <a:lstStyle>
            <a:defPPr>
              <a:defRPr lang="ko-KR"/>
            </a:defPPr>
            <a:lvl1pPr>
              <a:defRPr sz="1100">
                <a:solidFill>
                  <a:schemeClr val="tx1">
                    <a:lumMod val="75000"/>
                    <a:lumOff val="25000"/>
                  </a:schemeClr>
                </a:solidFill>
              </a:defRPr>
            </a:lvl1pPr>
          </a:lstStyle>
          <a:p>
            <a:pPr algn="ctr"/>
            <a:r>
              <a:rPr lang="en-US" altLang="ko-KR" sz="1400" dirty="0">
                <a:solidFill>
                  <a:srgbClr val="194655"/>
                </a:solidFill>
              </a:rPr>
              <a:t>Helping process scheduling data, user data, and teacher data, as well as providing practical activity information to students quickly and accurately.</a:t>
            </a:r>
          </a:p>
        </p:txBody>
      </p:sp>
    </p:spTree>
    <p:extLst>
      <p:ext uri="{BB962C8B-B14F-4D97-AF65-F5344CB8AC3E}">
        <p14:creationId xmlns:p14="http://schemas.microsoft.com/office/powerpoint/2010/main" val="700395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6765168-82D2-4C4A-8A6D-2F9B569EEB5F}"/>
              </a:ext>
            </a:extLst>
          </p:cNvPr>
          <p:cNvGrpSpPr/>
          <p:nvPr/>
        </p:nvGrpSpPr>
        <p:grpSpPr>
          <a:xfrm rot="16200000">
            <a:off x="5720510" y="-5720510"/>
            <a:ext cx="750981" cy="12192002"/>
            <a:chOff x="11468100" y="0"/>
            <a:chExt cx="723900" cy="6858000"/>
          </a:xfrm>
        </p:grpSpPr>
        <p:sp>
          <p:nvSpPr>
            <p:cNvPr id="5" name="Rectangle 4">
              <a:extLst>
                <a:ext uri="{FF2B5EF4-FFF2-40B4-BE49-F238E27FC236}">
                  <a16:creationId xmlns:a16="http://schemas.microsoft.com/office/drawing/2014/main" id="{212F6520-12B1-4B9B-8DF7-055876A4B487}"/>
                </a:ext>
              </a:extLst>
            </p:cNvPr>
            <p:cNvSpPr/>
            <p:nvPr/>
          </p:nvSpPr>
          <p:spPr>
            <a:xfrm>
              <a:off x="11914909" y="0"/>
              <a:ext cx="277091"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FF0000"/>
                </a:solidFill>
              </a:endParaRPr>
            </a:p>
          </p:txBody>
        </p:sp>
        <p:sp>
          <p:nvSpPr>
            <p:cNvPr id="6" name="Rectangle 5">
              <a:extLst>
                <a:ext uri="{FF2B5EF4-FFF2-40B4-BE49-F238E27FC236}">
                  <a16:creationId xmlns:a16="http://schemas.microsoft.com/office/drawing/2014/main" id="{D4DE810F-74C1-4C54-8796-4A00EB1CA6AF}"/>
                </a:ext>
              </a:extLst>
            </p:cNvPr>
            <p:cNvSpPr/>
            <p:nvPr/>
          </p:nvSpPr>
          <p:spPr>
            <a:xfrm>
              <a:off x="11776363" y="0"/>
              <a:ext cx="277091"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FF0000"/>
                </a:solidFill>
              </a:endParaRPr>
            </a:p>
          </p:txBody>
        </p:sp>
        <p:sp>
          <p:nvSpPr>
            <p:cNvPr id="7" name="Rectangle 6">
              <a:extLst>
                <a:ext uri="{FF2B5EF4-FFF2-40B4-BE49-F238E27FC236}">
                  <a16:creationId xmlns:a16="http://schemas.microsoft.com/office/drawing/2014/main" id="{93002437-8E3C-447A-9D2D-611F457BD65E}"/>
                </a:ext>
              </a:extLst>
            </p:cNvPr>
            <p:cNvSpPr/>
            <p:nvPr/>
          </p:nvSpPr>
          <p:spPr>
            <a:xfrm>
              <a:off x="11610107" y="0"/>
              <a:ext cx="27709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FF0000"/>
                </a:solidFill>
              </a:endParaRPr>
            </a:p>
          </p:txBody>
        </p:sp>
        <p:sp>
          <p:nvSpPr>
            <p:cNvPr id="8" name="Rectangle 7">
              <a:extLst>
                <a:ext uri="{FF2B5EF4-FFF2-40B4-BE49-F238E27FC236}">
                  <a16:creationId xmlns:a16="http://schemas.microsoft.com/office/drawing/2014/main" id="{C4520430-76BF-478F-A9DB-8C5842300A9E}"/>
                </a:ext>
              </a:extLst>
            </p:cNvPr>
            <p:cNvSpPr/>
            <p:nvPr/>
          </p:nvSpPr>
          <p:spPr>
            <a:xfrm>
              <a:off x="11468100" y="0"/>
              <a:ext cx="21127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FF0000"/>
                </a:solidFill>
              </a:endParaRPr>
            </a:p>
          </p:txBody>
        </p:sp>
      </p:grpSp>
      <p:sp>
        <p:nvSpPr>
          <p:cNvPr id="9" name="Title 1">
            <a:extLst>
              <a:ext uri="{FF2B5EF4-FFF2-40B4-BE49-F238E27FC236}">
                <a16:creationId xmlns:a16="http://schemas.microsoft.com/office/drawing/2014/main" id="{19BB88DB-C468-4DAC-85E0-59944F69FB23}"/>
              </a:ext>
            </a:extLst>
          </p:cNvPr>
          <p:cNvSpPr>
            <a:spLocks noGrp="1"/>
          </p:cNvSpPr>
          <p:nvPr>
            <p:ph type="title"/>
          </p:nvPr>
        </p:nvSpPr>
        <p:spPr>
          <a:xfrm>
            <a:off x="162172" y="401345"/>
            <a:ext cx="10515600" cy="591355"/>
          </a:xfrm>
        </p:spPr>
        <p:txBody>
          <a:bodyPr>
            <a:normAutofit fontScale="90000"/>
          </a:bodyPr>
          <a:lstStyle/>
          <a:p>
            <a:r>
              <a:rPr lang="en-US" b="1" dirty="0" smtClean="0">
                <a:solidFill>
                  <a:srgbClr val="002060"/>
                </a:solidFill>
                <a:latin typeface="Bahnschrift SemiBold" panose="020B0502040204020203" pitchFamily="34" charset="0"/>
              </a:rPr>
              <a:t>METHOD</a:t>
            </a:r>
            <a:endParaRPr lang="en-ID" b="1" dirty="0">
              <a:solidFill>
                <a:srgbClr val="002060"/>
              </a:solidFill>
              <a:latin typeface="Bahnschrift SemiBold" panose="020B0502040204020203" pitchFamily="34" charset="0"/>
            </a:endParaRPr>
          </a:p>
        </p:txBody>
      </p:sp>
      <p:sp>
        <p:nvSpPr>
          <p:cNvPr id="13" name="Google Shape;1899;p41">
            <a:extLst>
              <a:ext uri="{FF2B5EF4-FFF2-40B4-BE49-F238E27FC236}">
                <a16:creationId xmlns:a16="http://schemas.microsoft.com/office/drawing/2014/main" id="{65A87B99-97AA-4979-8A62-A133BB3D0B18}"/>
              </a:ext>
            </a:extLst>
          </p:cNvPr>
          <p:cNvSpPr txBox="1"/>
          <p:nvPr/>
        </p:nvSpPr>
        <p:spPr>
          <a:xfrm>
            <a:off x="457200" y="1977395"/>
            <a:ext cx="2595899" cy="1745450"/>
          </a:xfrm>
          <a:prstGeom prst="rect">
            <a:avLst/>
          </a:prstGeom>
          <a:noFill/>
          <a:ln>
            <a:noFill/>
          </a:ln>
        </p:spPr>
        <p:txBody>
          <a:bodyPr spcFirstLastPara="1" wrap="square" lIns="91425" tIns="91425" rIns="91425" bIns="91425" anchor="t" anchorCtr="0">
            <a:noAutofit/>
          </a:bodyPr>
          <a:lstStyle/>
          <a:p>
            <a:pPr lvl="0"/>
            <a:r>
              <a:rPr lang="en-US" sz="2000" b="1" dirty="0"/>
              <a:t>Quantitative method, utilizing the one group pretest-posttest experimental design</a:t>
            </a:r>
          </a:p>
        </p:txBody>
      </p:sp>
      <p:sp>
        <p:nvSpPr>
          <p:cNvPr id="15" name="Google Shape;1901;p41">
            <a:extLst>
              <a:ext uri="{FF2B5EF4-FFF2-40B4-BE49-F238E27FC236}">
                <a16:creationId xmlns:a16="http://schemas.microsoft.com/office/drawing/2014/main" id="{2478B098-EA5D-4693-8203-2260CBB3037C}"/>
              </a:ext>
            </a:extLst>
          </p:cNvPr>
          <p:cNvSpPr txBox="1"/>
          <p:nvPr/>
        </p:nvSpPr>
        <p:spPr>
          <a:xfrm>
            <a:off x="3355467" y="1941197"/>
            <a:ext cx="3235834" cy="1720699"/>
          </a:xfrm>
          <a:prstGeom prst="rect">
            <a:avLst/>
          </a:prstGeom>
          <a:noFill/>
          <a:ln>
            <a:noFill/>
          </a:ln>
        </p:spPr>
        <p:txBody>
          <a:bodyPr spcFirstLastPara="1" wrap="square" lIns="91425" tIns="91425" rIns="91425" bIns="91425" anchor="t" anchorCtr="0">
            <a:noAutofit/>
          </a:bodyPr>
          <a:lstStyle/>
          <a:p>
            <a:pPr lvl="0"/>
            <a:r>
              <a:rPr lang="en-US" sz="2000" b="1" dirty="0">
                <a:solidFill>
                  <a:srgbClr val="1E1B1C"/>
                </a:solidFill>
                <a:latin typeface="Roboto"/>
                <a:ea typeface="Roboto"/>
                <a:cs typeface="Roboto"/>
                <a:sym typeface="Roboto"/>
              </a:rPr>
              <a:t>The subject of this research is determined using nonprobability sampling techniques.</a:t>
            </a:r>
            <a:endParaRPr sz="2000" b="1" dirty="0">
              <a:solidFill>
                <a:srgbClr val="1E1B1C"/>
              </a:solidFill>
              <a:latin typeface="Roboto"/>
              <a:ea typeface="Roboto"/>
              <a:cs typeface="Roboto"/>
              <a:sym typeface="Roboto"/>
            </a:endParaRPr>
          </a:p>
        </p:txBody>
      </p:sp>
      <p:sp>
        <p:nvSpPr>
          <p:cNvPr id="17" name="Google Shape;1903;p41">
            <a:extLst>
              <a:ext uri="{FF2B5EF4-FFF2-40B4-BE49-F238E27FC236}">
                <a16:creationId xmlns:a16="http://schemas.microsoft.com/office/drawing/2014/main" id="{E113D9A4-AD56-469C-89D6-6DB64613931B}"/>
              </a:ext>
            </a:extLst>
          </p:cNvPr>
          <p:cNvSpPr txBox="1"/>
          <p:nvPr/>
        </p:nvSpPr>
        <p:spPr>
          <a:xfrm>
            <a:off x="6898766" y="1941197"/>
            <a:ext cx="3235834" cy="1819525"/>
          </a:xfrm>
          <a:prstGeom prst="rect">
            <a:avLst/>
          </a:prstGeom>
          <a:noFill/>
          <a:ln>
            <a:noFill/>
          </a:ln>
        </p:spPr>
        <p:txBody>
          <a:bodyPr spcFirstLastPara="1" wrap="square" lIns="91425" tIns="91425" rIns="91425" bIns="91425" anchor="t" anchorCtr="0">
            <a:noAutofit/>
          </a:bodyPr>
          <a:lstStyle/>
          <a:p>
            <a:pPr lvl="0"/>
            <a:r>
              <a:rPr lang="en-US" b="1" dirty="0"/>
              <a:t>The research subjects consist of seven science teachers (Chemistry, Physics, and Biology) teaching at </a:t>
            </a:r>
            <a:r>
              <a:rPr lang="en-US" b="1" dirty="0" err="1"/>
              <a:t>Brigjend</a:t>
            </a:r>
            <a:r>
              <a:rPr lang="en-US" b="1" dirty="0"/>
              <a:t> </a:t>
            </a:r>
            <a:r>
              <a:rPr lang="en-US" b="1" dirty="0" err="1"/>
              <a:t>Katamso</a:t>
            </a:r>
            <a:r>
              <a:rPr lang="en-US" b="1" dirty="0"/>
              <a:t> II High School in Medan.</a:t>
            </a:r>
          </a:p>
        </p:txBody>
      </p:sp>
      <p:cxnSp>
        <p:nvCxnSpPr>
          <p:cNvPr id="20" name="Google Shape;1907;p41">
            <a:extLst>
              <a:ext uri="{FF2B5EF4-FFF2-40B4-BE49-F238E27FC236}">
                <a16:creationId xmlns:a16="http://schemas.microsoft.com/office/drawing/2014/main" id="{6D33A3CA-84DD-4D50-8FCF-4169B624B327}"/>
              </a:ext>
            </a:extLst>
          </p:cNvPr>
          <p:cNvCxnSpPr>
            <a:cxnSpLocks/>
          </p:cNvCxnSpPr>
          <p:nvPr/>
        </p:nvCxnSpPr>
        <p:spPr>
          <a:xfrm>
            <a:off x="457200" y="3858005"/>
            <a:ext cx="9334500" cy="0"/>
          </a:xfrm>
          <a:prstGeom prst="straightConnector1">
            <a:avLst/>
          </a:prstGeom>
          <a:noFill/>
          <a:ln w="9525" cap="flat" cmpd="sng">
            <a:solidFill>
              <a:schemeClr val="dk1"/>
            </a:solidFill>
            <a:prstDash val="solid"/>
            <a:round/>
            <a:headEnd type="none" w="med" len="med"/>
            <a:tailEnd type="stealth" w="med" len="med"/>
          </a:ln>
        </p:spPr>
      </p:cxnSp>
      <p:cxnSp>
        <p:nvCxnSpPr>
          <p:cNvPr id="27" name="Google Shape;1907;p41">
            <a:extLst>
              <a:ext uri="{FF2B5EF4-FFF2-40B4-BE49-F238E27FC236}">
                <a16:creationId xmlns:a16="http://schemas.microsoft.com/office/drawing/2014/main" id="{7FE646EF-CAF5-415F-A6D7-38A6F7E1CC78}"/>
              </a:ext>
            </a:extLst>
          </p:cNvPr>
          <p:cNvCxnSpPr>
            <a:cxnSpLocks/>
          </p:cNvCxnSpPr>
          <p:nvPr/>
        </p:nvCxnSpPr>
        <p:spPr>
          <a:xfrm>
            <a:off x="609600" y="3896105"/>
            <a:ext cx="9334500" cy="0"/>
          </a:xfrm>
          <a:prstGeom prst="straightConnector1">
            <a:avLst/>
          </a:prstGeom>
          <a:noFill/>
          <a:ln w="9525" cap="flat" cmpd="sng">
            <a:solidFill>
              <a:schemeClr val="dk1"/>
            </a:solidFill>
            <a:prstDash val="solid"/>
            <a:round/>
            <a:headEnd type="none" w="med" len="med"/>
            <a:tailEnd type="stealth" w="med" len="med"/>
          </a:ln>
        </p:spPr>
      </p:cxnSp>
      <p:cxnSp>
        <p:nvCxnSpPr>
          <p:cNvPr id="28" name="Google Shape;1907;p41">
            <a:extLst>
              <a:ext uri="{FF2B5EF4-FFF2-40B4-BE49-F238E27FC236}">
                <a16:creationId xmlns:a16="http://schemas.microsoft.com/office/drawing/2014/main" id="{6ABF099F-513A-466A-8304-5926ABD67279}"/>
              </a:ext>
            </a:extLst>
          </p:cNvPr>
          <p:cNvCxnSpPr>
            <a:cxnSpLocks/>
          </p:cNvCxnSpPr>
          <p:nvPr/>
        </p:nvCxnSpPr>
        <p:spPr>
          <a:xfrm>
            <a:off x="762000" y="3934205"/>
            <a:ext cx="9334500" cy="0"/>
          </a:xfrm>
          <a:prstGeom prst="straightConnector1">
            <a:avLst/>
          </a:prstGeom>
          <a:noFill/>
          <a:ln w="9525" cap="flat" cmpd="sng">
            <a:solidFill>
              <a:schemeClr val="dk1"/>
            </a:solidFill>
            <a:prstDash val="solid"/>
            <a:round/>
            <a:headEnd type="none" w="med" len="med"/>
            <a:tailEnd type="stealth" w="med" len="med"/>
          </a:ln>
        </p:spPr>
      </p:cxnSp>
      <p:grpSp>
        <p:nvGrpSpPr>
          <p:cNvPr id="44" name="Group 43">
            <a:extLst>
              <a:ext uri="{FF2B5EF4-FFF2-40B4-BE49-F238E27FC236}">
                <a16:creationId xmlns:a16="http://schemas.microsoft.com/office/drawing/2014/main" id="{BCFD1271-8FFC-49B3-8681-97E3226216DA}"/>
              </a:ext>
            </a:extLst>
          </p:cNvPr>
          <p:cNvGrpSpPr/>
          <p:nvPr/>
        </p:nvGrpSpPr>
        <p:grpSpPr>
          <a:xfrm>
            <a:off x="-1" y="1128888"/>
            <a:ext cx="10291764" cy="648271"/>
            <a:chOff x="-1" y="1128888"/>
            <a:chExt cx="10291764" cy="648271"/>
          </a:xfrm>
        </p:grpSpPr>
        <p:grpSp>
          <p:nvGrpSpPr>
            <p:cNvPr id="38" name="Group 37">
              <a:extLst>
                <a:ext uri="{FF2B5EF4-FFF2-40B4-BE49-F238E27FC236}">
                  <a16:creationId xmlns:a16="http://schemas.microsoft.com/office/drawing/2014/main" id="{6353CE68-8970-46BD-83C5-FC31E8CC9AAA}"/>
                </a:ext>
              </a:extLst>
            </p:cNvPr>
            <p:cNvGrpSpPr/>
            <p:nvPr/>
          </p:nvGrpSpPr>
          <p:grpSpPr>
            <a:xfrm>
              <a:off x="-1" y="1128888"/>
              <a:ext cx="10291764" cy="648271"/>
              <a:chOff x="-1" y="1128888"/>
              <a:chExt cx="10291764" cy="648271"/>
            </a:xfrm>
            <a:effectLst/>
          </p:grpSpPr>
          <p:sp>
            <p:nvSpPr>
              <p:cNvPr id="10" name="Google Shape;1896;p41">
                <a:extLst>
                  <a:ext uri="{FF2B5EF4-FFF2-40B4-BE49-F238E27FC236}">
                    <a16:creationId xmlns:a16="http://schemas.microsoft.com/office/drawing/2014/main" id="{F2049695-4DCC-40D0-8F22-9E1B7190A4BF}"/>
                  </a:ext>
                </a:extLst>
              </p:cNvPr>
              <p:cNvSpPr/>
              <p:nvPr/>
            </p:nvSpPr>
            <p:spPr>
              <a:xfrm rot="5400000">
                <a:off x="4857418" y="-3657185"/>
                <a:ext cx="576925" cy="10291764"/>
              </a:xfrm>
              <a:prstGeom prst="round2SameRect">
                <a:avLst>
                  <a:gd name="adj1" fmla="val 48300"/>
                  <a:gd name="adj2" fmla="val 0"/>
                </a:avLst>
              </a:prstGeom>
              <a:solidFill>
                <a:schemeClr val="tx1">
                  <a:lumMod val="95000"/>
                  <a:lumOff val="5000"/>
                </a:schemeClr>
              </a:solidFill>
              <a:ln w="9525" cap="flat" cmpd="sng">
                <a:solidFill>
                  <a:schemeClr val="dk1"/>
                </a:solidFill>
                <a:prstDash val="solid"/>
                <a:round/>
                <a:headEnd type="none" w="sm" len="sm"/>
                <a:tailEnd type="none" w="sm" len="sm"/>
              </a:ln>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Oval 20">
                <a:extLst>
                  <a:ext uri="{FF2B5EF4-FFF2-40B4-BE49-F238E27FC236}">
                    <a16:creationId xmlns:a16="http://schemas.microsoft.com/office/drawing/2014/main" id="{8CE28065-5068-4F99-8217-41A0562BA48A}"/>
                  </a:ext>
                </a:extLst>
              </p:cNvPr>
              <p:cNvSpPr/>
              <p:nvPr/>
            </p:nvSpPr>
            <p:spPr>
              <a:xfrm>
                <a:off x="7441549" y="1137274"/>
                <a:ext cx="540529"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2" name="Oval 21">
                <a:extLst>
                  <a:ext uri="{FF2B5EF4-FFF2-40B4-BE49-F238E27FC236}">
                    <a16:creationId xmlns:a16="http://schemas.microsoft.com/office/drawing/2014/main" id="{D806AE0A-A370-4647-A2E0-7317625A5E70}"/>
                  </a:ext>
                </a:extLst>
              </p:cNvPr>
              <p:cNvSpPr/>
              <p:nvPr/>
            </p:nvSpPr>
            <p:spPr>
              <a:xfrm>
                <a:off x="3709499" y="1128888"/>
                <a:ext cx="540529"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3" name="Oval 22">
                <a:extLst>
                  <a:ext uri="{FF2B5EF4-FFF2-40B4-BE49-F238E27FC236}">
                    <a16:creationId xmlns:a16="http://schemas.microsoft.com/office/drawing/2014/main" id="{C34FFE53-69D0-4F73-8523-4FE39EE56659}"/>
                  </a:ext>
                </a:extLst>
              </p:cNvPr>
              <p:cNvSpPr/>
              <p:nvPr/>
            </p:nvSpPr>
            <p:spPr>
              <a:xfrm>
                <a:off x="716699" y="1128888"/>
                <a:ext cx="540529" cy="54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400" b="1" dirty="0" smtClean="0">
                    <a:solidFill>
                      <a:schemeClr val="tx1"/>
                    </a:solidFill>
                  </a:rPr>
                  <a:t>01</a:t>
                </a:r>
                <a:endParaRPr lang="en-ID" sz="1600" b="1" dirty="0">
                  <a:solidFill>
                    <a:schemeClr val="tx1"/>
                  </a:solidFill>
                </a:endParaRPr>
              </a:p>
            </p:txBody>
          </p:sp>
          <p:sp>
            <p:nvSpPr>
              <p:cNvPr id="25" name="Google Shape;1900;p41">
                <a:extLst>
                  <a:ext uri="{FF2B5EF4-FFF2-40B4-BE49-F238E27FC236}">
                    <a16:creationId xmlns:a16="http://schemas.microsoft.com/office/drawing/2014/main" id="{1F2D6FBB-2B7F-42E8-8D74-1D70D5EF82B1}"/>
                  </a:ext>
                </a:extLst>
              </p:cNvPr>
              <p:cNvSpPr txBox="1"/>
              <p:nvPr/>
            </p:nvSpPr>
            <p:spPr>
              <a:xfrm>
                <a:off x="3671327" y="1171235"/>
                <a:ext cx="616801" cy="442800"/>
              </a:xfrm>
              <a:prstGeom prst="rect">
                <a:avLst/>
              </a:prstGeom>
              <a:solidFill>
                <a:srgbClr val="FFC000"/>
              </a:solidFill>
              <a:ln>
                <a:noFill/>
              </a:ln>
            </p:spPr>
            <p:txBody>
              <a:bodyPr spcFirstLastPara="1" wrap="square" lIns="91425" tIns="0" rIns="91425" bIns="0" anchor="b" anchorCtr="0">
                <a:noAutofit/>
              </a:bodyPr>
              <a:lstStyle/>
              <a:p>
                <a:pPr marL="0" lvl="0" indent="0" algn="ctr" rtl="0">
                  <a:spcBef>
                    <a:spcPts val="0"/>
                  </a:spcBef>
                  <a:spcAft>
                    <a:spcPts val="0"/>
                  </a:spcAft>
                  <a:buNone/>
                </a:pPr>
                <a:r>
                  <a:rPr lang="en" sz="3000" b="1" dirty="0" smtClean="0">
                    <a:latin typeface="Fira Sans"/>
                    <a:ea typeface="Fira Sans"/>
                    <a:cs typeface="Fira Sans"/>
                    <a:sym typeface="Fira Sans"/>
                  </a:rPr>
                  <a:t>02</a:t>
                </a:r>
                <a:endParaRPr sz="3000" b="1" dirty="0">
                  <a:latin typeface="Fira Sans"/>
                  <a:ea typeface="Fira Sans"/>
                  <a:cs typeface="Fira Sans"/>
                  <a:sym typeface="Fira Sans"/>
                </a:endParaRPr>
              </a:p>
            </p:txBody>
          </p:sp>
          <p:sp>
            <p:nvSpPr>
              <p:cNvPr id="26" name="Google Shape;1902;p41">
                <a:extLst>
                  <a:ext uri="{FF2B5EF4-FFF2-40B4-BE49-F238E27FC236}">
                    <a16:creationId xmlns:a16="http://schemas.microsoft.com/office/drawing/2014/main" id="{D91F905A-4EC8-4919-92FE-3C408F81F84B}"/>
                  </a:ext>
                </a:extLst>
              </p:cNvPr>
              <p:cNvSpPr txBox="1"/>
              <p:nvPr/>
            </p:nvSpPr>
            <p:spPr>
              <a:xfrm>
                <a:off x="7403377" y="1198977"/>
                <a:ext cx="616801" cy="442800"/>
              </a:xfrm>
              <a:prstGeom prst="rect">
                <a:avLst/>
              </a:prstGeom>
              <a:solidFill>
                <a:srgbClr val="FFFF00"/>
              </a:solidFill>
              <a:ln>
                <a:noFill/>
              </a:ln>
            </p:spPr>
            <p:txBody>
              <a:bodyPr spcFirstLastPara="1" wrap="square" lIns="91425" tIns="0" rIns="91425" bIns="0" anchor="b" anchorCtr="0">
                <a:noAutofit/>
              </a:bodyPr>
              <a:lstStyle/>
              <a:p>
                <a:pPr marL="0" lvl="0" indent="0" algn="ctr" rtl="0">
                  <a:spcBef>
                    <a:spcPts val="0"/>
                  </a:spcBef>
                  <a:spcAft>
                    <a:spcPts val="0"/>
                  </a:spcAft>
                  <a:buNone/>
                </a:pPr>
                <a:r>
                  <a:rPr lang="en" sz="3000" b="1" dirty="0">
                    <a:latin typeface="Fira Sans"/>
                    <a:ea typeface="Fira Sans"/>
                    <a:cs typeface="Fira Sans"/>
                    <a:sym typeface="Fira Sans"/>
                  </a:rPr>
                  <a:t>03</a:t>
                </a:r>
                <a:endParaRPr sz="3000" b="1" dirty="0">
                  <a:latin typeface="Fira Sans"/>
                  <a:ea typeface="Fira Sans"/>
                  <a:cs typeface="Fira Sans"/>
                  <a:sym typeface="Fira Sans"/>
                </a:endParaRPr>
              </a:p>
            </p:txBody>
          </p:sp>
        </p:grpSp>
        <p:grpSp>
          <p:nvGrpSpPr>
            <p:cNvPr id="39" name="Group 38">
              <a:extLst>
                <a:ext uri="{FF2B5EF4-FFF2-40B4-BE49-F238E27FC236}">
                  <a16:creationId xmlns:a16="http://schemas.microsoft.com/office/drawing/2014/main" id="{3E238E5B-B8D9-4867-9A09-58ACE0932F52}"/>
                </a:ext>
              </a:extLst>
            </p:cNvPr>
            <p:cNvGrpSpPr/>
            <p:nvPr/>
          </p:nvGrpSpPr>
          <p:grpSpPr>
            <a:xfrm>
              <a:off x="9885418" y="1263221"/>
              <a:ext cx="293491" cy="385258"/>
              <a:chOff x="9885418" y="1263221"/>
              <a:chExt cx="293491" cy="385258"/>
            </a:xfrm>
          </p:grpSpPr>
          <p:sp>
            <p:nvSpPr>
              <p:cNvPr id="35" name="Star: 4 Points 34">
                <a:extLst>
                  <a:ext uri="{FF2B5EF4-FFF2-40B4-BE49-F238E27FC236}">
                    <a16:creationId xmlns:a16="http://schemas.microsoft.com/office/drawing/2014/main" id="{08E98ABF-DA63-4006-B71C-BAA727B4152C}"/>
                  </a:ext>
                </a:extLst>
              </p:cNvPr>
              <p:cNvSpPr/>
              <p:nvPr/>
            </p:nvSpPr>
            <p:spPr>
              <a:xfrm rot="1770875">
                <a:off x="9885418" y="1263221"/>
                <a:ext cx="211239" cy="215145"/>
              </a:xfrm>
              <a:prstGeom prst="star4">
                <a:avLst/>
              </a:prstGeom>
              <a:solidFill>
                <a:schemeClr val="bg1"/>
              </a:solidFill>
              <a:ln>
                <a:noFill/>
              </a:ln>
              <a:effectLst>
                <a:glow rad="101600">
                  <a:srgbClr val="FF0000">
                    <a:alpha val="6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36" name="Star: 4 Points 35">
                <a:extLst>
                  <a:ext uri="{FF2B5EF4-FFF2-40B4-BE49-F238E27FC236}">
                    <a16:creationId xmlns:a16="http://schemas.microsoft.com/office/drawing/2014/main" id="{B79A05B0-2545-44B0-BEC8-50D8A56B0514}"/>
                  </a:ext>
                </a:extLst>
              </p:cNvPr>
              <p:cNvSpPr/>
              <p:nvPr/>
            </p:nvSpPr>
            <p:spPr>
              <a:xfrm rot="3219525">
                <a:off x="10102513" y="1466874"/>
                <a:ext cx="64172" cy="88620"/>
              </a:xfrm>
              <a:prstGeom prst="star4">
                <a:avLst/>
              </a:prstGeom>
              <a:solidFill>
                <a:schemeClr val="bg1"/>
              </a:solidFill>
              <a:ln>
                <a:solidFill>
                  <a:schemeClr val="bg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Star: 4 Points 36">
                <a:extLst>
                  <a:ext uri="{FF2B5EF4-FFF2-40B4-BE49-F238E27FC236}">
                    <a16:creationId xmlns:a16="http://schemas.microsoft.com/office/drawing/2014/main" id="{35A349C5-BEB4-4028-94A5-17E0BC880224}"/>
                  </a:ext>
                </a:extLst>
              </p:cNvPr>
              <p:cNvSpPr/>
              <p:nvPr/>
            </p:nvSpPr>
            <p:spPr>
              <a:xfrm rot="3486158">
                <a:off x="9999664" y="1602760"/>
                <a:ext cx="45719" cy="45719"/>
              </a:xfrm>
              <a:prstGeom prst="star4">
                <a:avLst/>
              </a:prstGeom>
              <a:solidFill>
                <a:schemeClr val="bg1"/>
              </a:solidFill>
              <a:ln>
                <a:solidFill>
                  <a:schemeClr val="bg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45" name="Group 44">
            <a:extLst>
              <a:ext uri="{FF2B5EF4-FFF2-40B4-BE49-F238E27FC236}">
                <a16:creationId xmlns:a16="http://schemas.microsoft.com/office/drawing/2014/main" id="{32C1FB3E-DD62-408E-934E-65962228E354}"/>
              </a:ext>
            </a:extLst>
          </p:cNvPr>
          <p:cNvGrpSpPr/>
          <p:nvPr/>
        </p:nvGrpSpPr>
        <p:grpSpPr>
          <a:xfrm>
            <a:off x="5283204" y="4067906"/>
            <a:ext cx="6908798" cy="617660"/>
            <a:chOff x="5283204" y="4067906"/>
            <a:chExt cx="6908798" cy="617660"/>
          </a:xfrm>
        </p:grpSpPr>
        <p:sp>
          <p:nvSpPr>
            <p:cNvPr id="29" name="Google Shape;1896;p41">
              <a:extLst>
                <a:ext uri="{FF2B5EF4-FFF2-40B4-BE49-F238E27FC236}">
                  <a16:creationId xmlns:a16="http://schemas.microsoft.com/office/drawing/2014/main" id="{46395C2C-E623-4D84-9B29-B341C2390E6C}"/>
                </a:ext>
              </a:extLst>
            </p:cNvPr>
            <p:cNvSpPr/>
            <p:nvPr/>
          </p:nvSpPr>
          <p:spPr>
            <a:xfrm rot="5400000" flipH="1" flipV="1">
              <a:off x="8467603" y="961168"/>
              <a:ext cx="539999" cy="6908798"/>
            </a:xfrm>
            <a:prstGeom prst="round2SameRect">
              <a:avLst>
                <a:gd name="adj1" fmla="val 48300"/>
                <a:gd name="adj2" fmla="val 0"/>
              </a:avLst>
            </a:prstGeom>
            <a:solidFill>
              <a:schemeClr val="tx1">
                <a:lumMod val="95000"/>
                <a:lumOff val="5000"/>
              </a:schemeClr>
            </a:solidFill>
            <a:ln w="9525" cap="flat" cmpd="sng">
              <a:solidFill>
                <a:schemeClr val="dk1"/>
              </a:solidFill>
              <a:prstDash val="solid"/>
              <a:round/>
              <a:headEnd type="none" w="sm" len="sm"/>
              <a:tailEnd type="none" w="sm" len="sm"/>
            </a:ln>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Oval 29">
              <a:extLst>
                <a:ext uri="{FF2B5EF4-FFF2-40B4-BE49-F238E27FC236}">
                  <a16:creationId xmlns:a16="http://schemas.microsoft.com/office/drawing/2014/main" id="{FE539739-0B1B-4EBE-A359-88CF1302CF5D}"/>
                </a:ext>
              </a:extLst>
            </p:cNvPr>
            <p:cNvSpPr/>
            <p:nvPr/>
          </p:nvSpPr>
          <p:spPr>
            <a:xfrm flipH="1" flipV="1">
              <a:off x="10899123" y="4067906"/>
              <a:ext cx="540529"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31" name="Oval 30">
              <a:extLst>
                <a:ext uri="{FF2B5EF4-FFF2-40B4-BE49-F238E27FC236}">
                  <a16:creationId xmlns:a16="http://schemas.microsoft.com/office/drawing/2014/main" id="{7F6D1128-A558-4636-AC58-0F7210977FA8}"/>
                </a:ext>
              </a:extLst>
            </p:cNvPr>
            <p:cNvSpPr/>
            <p:nvPr/>
          </p:nvSpPr>
          <p:spPr>
            <a:xfrm flipH="1" flipV="1">
              <a:off x="7509973" y="4087140"/>
              <a:ext cx="540529"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40" name="Group 39">
              <a:extLst>
                <a:ext uri="{FF2B5EF4-FFF2-40B4-BE49-F238E27FC236}">
                  <a16:creationId xmlns:a16="http://schemas.microsoft.com/office/drawing/2014/main" id="{64F83272-9B26-475B-9DE7-2B47E1ED6B1E}"/>
                </a:ext>
              </a:extLst>
            </p:cNvPr>
            <p:cNvGrpSpPr/>
            <p:nvPr/>
          </p:nvGrpSpPr>
          <p:grpSpPr>
            <a:xfrm rot="6069496">
              <a:off x="5467395" y="4234028"/>
              <a:ext cx="293491" cy="385258"/>
              <a:chOff x="9885418" y="1263221"/>
              <a:chExt cx="293491" cy="385258"/>
            </a:xfrm>
          </p:grpSpPr>
          <p:sp>
            <p:nvSpPr>
              <p:cNvPr id="41" name="Star: 4 Points 40">
                <a:extLst>
                  <a:ext uri="{FF2B5EF4-FFF2-40B4-BE49-F238E27FC236}">
                    <a16:creationId xmlns:a16="http://schemas.microsoft.com/office/drawing/2014/main" id="{F5A7B15D-05A5-4410-BC87-D417662E0A9B}"/>
                  </a:ext>
                </a:extLst>
              </p:cNvPr>
              <p:cNvSpPr/>
              <p:nvPr/>
            </p:nvSpPr>
            <p:spPr>
              <a:xfrm rot="1770875">
                <a:off x="9885418" y="1263221"/>
                <a:ext cx="211239" cy="215145"/>
              </a:xfrm>
              <a:prstGeom prst="star4">
                <a:avLst/>
              </a:prstGeom>
              <a:solidFill>
                <a:schemeClr val="bg1"/>
              </a:solidFill>
              <a:ln>
                <a:noFill/>
              </a:ln>
              <a:effectLst>
                <a:glow rad="101600">
                  <a:srgbClr val="FF0000">
                    <a:alpha val="6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2" name="Star: 4 Points 41">
                <a:extLst>
                  <a:ext uri="{FF2B5EF4-FFF2-40B4-BE49-F238E27FC236}">
                    <a16:creationId xmlns:a16="http://schemas.microsoft.com/office/drawing/2014/main" id="{BF6A7B57-60B7-4A27-AEC9-E5E1DAB2A97B}"/>
                  </a:ext>
                </a:extLst>
              </p:cNvPr>
              <p:cNvSpPr/>
              <p:nvPr/>
            </p:nvSpPr>
            <p:spPr>
              <a:xfrm rot="3219525">
                <a:off x="10102513" y="1466874"/>
                <a:ext cx="64172" cy="88620"/>
              </a:xfrm>
              <a:prstGeom prst="star4">
                <a:avLst/>
              </a:prstGeom>
              <a:solidFill>
                <a:schemeClr val="bg1"/>
              </a:solidFill>
              <a:ln>
                <a:solidFill>
                  <a:schemeClr val="bg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Star: 4 Points 42">
                <a:extLst>
                  <a:ext uri="{FF2B5EF4-FFF2-40B4-BE49-F238E27FC236}">
                    <a16:creationId xmlns:a16="http://schemas.microsoft.com/office/drawing/2014/main" id="{61AB32D9-575E-41CD-9B0F-D3EF2A372D72}"/>
                  </a:ext>
                </a:extLst>
              </p:cNvPr>
              <p:cNvSpPr/>
              <p:nvPr/>
            </p:nvSpPr>
            <p:spPr>
              <a:xfrm rot="3486158">
                <a:off x="9999664" y="1602760"/>
                <a:ext cx="45719" cy="45719"/>
              </a:xfrm>
              <a:prstGeom prst="star4">
                <a:avLst/>
              </a:prstGeom>
              <a:solidFill>
                <a:schemeClr val="bg1"/>
              </a:solidFill>
              <a:ln>
                <a:solidFill>
                  <a:schemeClr val="bg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6" name="Google Shape;1899;p41">
            <a:extLst>
              <a:ext uri="{FF2B5EF4-FFF2-40B4-BE49-F238E27FC236}">
                <a16:creationId xmlns:a16="http://schemas.microsoft.com/office/drawing/2014/main" id="{FBA06BAA-1143-4C65-AFC8-2D7FFC701B84}"/>
              </a:ext>
            </a:extLst>
          </p:cNvPr>
          <p:cNvSpPr txBox="1"/>
          <p:nvPr/>
        </p:nvSpPr>
        <p:spPr>
          <a:xfrm>
            <a:off x="5135645" y="4919316"/>
            <a:ext cx="6304007" cy="1745450"/>
          </a:xfrm>
          <a:prstGeom prst="rect">
            <a:avLst/>
          </a:prstGeom>
          <a:noFill/>
          <a:ln>
            <a:noFill/>
          </a:ln>
        </p:spPr>
        <p:txBody>
          <a:bodyPr spcFirstLastPara="1" wrap="square" lIns="91425" tIns="91425" rIns="91425" bIns="91425" anchor="t" anchorCtr="0">
            <a:noAutofit/>
          </a:bodyPr>
          <a:lstStyle/>
          <a:p>
            <a:r>
              <a:rPr lang="en-US" sz="2800" b="1" dirty="0"/>
              <a:t>Tests conducted: normality test, paired t-test hypothesis test, and N-Gain Score test</a:t>
            </a:r>
          </a:p>
        </p:txBody>
      </p:sp>
      <p:grpSp>
        <p:nvGrpSpPr>
          <p:cNvPr id="2" name="Group 1">
            <a:extLst>
              <a:ext uri="{FF2B5EF4-FFF2-40B4-BE49-F238E27FC236}">
                <a16:creationId xmlns:a16="http://schemas.microsoft.com/office/drawing/2014/main" id="{65126840-9E40-490D-9199-21BAA18F4498}"/>
              </a:ext>
            </a:extLst>
          </p:cNvPr>
          <p:cNvGrpSpPr/>
          <p:nvPr/>
        </p:nvGrpSpPr>
        <p:grpSpPr>
          <a:xfrm>
            <a:off x="0" y="4337905"/>
            <a:ext cx="4383296" cy="1988285"/>
            <a:chOff x="0" y="4337906"/>
            <a:chExt cx="2925444" cy="1430914"/>
          </a:xfrm>
        </p:grpSpPr>
        <p:sp>
          <p:nvSpPr>
            <p:cNvPr id="51" name="Arrow: Pentagon 50">
              <a:extLst>
                <a:ext uri="{FF2B5EF4-FFF2-40B4-BE49-F238E27FC236}">
                  <a16:creationId xmlns:a16="http://schemas.microsoft.com/office/drawing/2014/main" id="{187C0288-926E-4959-9CC5-ECFDBF742497}"/>
                </a:ext>
              </a:extLst>
            </p:cNvPr>
            <p:cNvSpPr/>
            <p:nvPr/>
          </p:nvSpPr>
          <p:spPr>
            <a:xfrm>
              <a:off x="0" y="4337906"/>
              <a:ext cx="2114550" cy="742924"/>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t>Test </a:t>
              </a:r>
            </a:p>
            <a:p>
              <a:pPr algn="ctr"/>
              <a:r>
                <a:rPr lang="en-US" sz="2800" b="1" dirty="0" smtClean="0"/>
                <a:t>Conducted</a:t>
              </a:r>
              <a:endParaRPr lang="en-ID" sz="2800" b="1" dirty="0"/>
            </a:p>
          </p:txBody>
        </p:sp>
        <p:pic>
          <p:nvPicPr>
            <p:cNvPr id="52" name="Picture 51">
              <a:extLst>
                <a:ext uri="{FF2B5EF4-FFF2-40B4-BE49-F238E27FC236}">
                  <a16:creationId xmlns:a16="http://schemas.microsoft.com/office/drawing/2014/main" id="{5B38EC8C-A709-47CD-BD75-ACBE53D07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20179">
              <a:off x="1591498" y="4434874"/>
              <a:ext cx="1333946" cy="1333946"/>
            </a:xfrm>
            <a:prstGeom prst="rect">
              <a:avLst/>
            </a:prstGeom>
          </p:spPr>
        </p:pic>
      </p:grpSp>
      <p:pic>
        <p:nvPicPr>
          <p:cNvPr id="4098" name="Picture 2" descr="Goal Stock Illustrations – 491,090 Goal Stock Illustrations, Vectors &amp;  Clipart -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775" y="1068591"/>
            <a:ext cx="1766851" cy="260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183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45" name="Google Shape;537;p35">
            <a:extLst>
              <a:ext uri="{FF2B5EF4-FFF2-40B4-BE49-F238E27FC236}">
                <a16:creationId xmlns:a16="http://schemas.microsoft.com/office/drawing/2014/main" id="{466CA30A-A68E-4B71-B826-264AAB4C0F6C}"/>
              </a:ext>
            </a:extLst>
          </p:cNvPr>
          <p:cNvSpPr txBox="1">
            <a:spLocks/>
          </p:cNvSpPr>
          <p:nvPr/>
        </p:nvSpPr>
        <p:spPr>
          <a:xfrm>
            <a:off x="826185" y="1209522"/>
            <a:ext cx="8448544"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r>
              <a:rPr lang="en-US" sz="1867" dirty="0" smtClean="0"/>
              <a:t>Criteria </a:t>
            </a:r>
            <a:r>
              <a:rPr lang="en-US" sz="1867" dirty="0"/>
              <a:t>Index of N-gain Effectiveness Percentage</a:t>
            </a:r>
          </a:p>
        </p:txBody>
      </p:sp>
      <p:graphicFrame>
        <p:nvGraphicFramePr>
          <p:cNvPr id="14" name="Table 13">
            <a:extLst>
              <a:ext uri="{FF2B5EF4-FFF2-40B4-BE49-F238E27FC236}">
                <a16:creationId xmlns:a16="http://schemas.microsoft.com/office/drawing/2014/main" id="{458B5574-59A8-4ADE-A6DA-690C00074682}"/>
              </a:ext>
            </a:extLst>
          </p:cNvPr>
          <p:cNvGraphicFramePr>
            <a:graphicFrameLocks noGrp="1"/>
          </p:cNvGraphicFramePr>
          <p:nvPr>
            <p:extLst>
              <p:ext uri="{D42A27DB-BD31-4B8C-83A1-F6EECF244321}">
                <p14:modId xmlns:p14="http://schemas.microsoft.com/office/powerpoint/2010/main" val="1525702676"/>
              </p:ext>
            </p:extLst>
          </p:nvPr>
        </p:nvGraphicFramePr>
        <p:xfrm>
          <a:off x="3389971" y="2396868"/>
          <a:ext cx="5560392" cy="1814335"/>
        </p:xfrm>
        <a:graphic>
          <a:graphicData uri="http://schemas.openxmlformats.org/drawingml/2006/table">
            <a:tbl>
              <a:tblPr firstRow="1" firstCol="1" bandRow="1">
                <a:tableStyleId>{85BE263C-DBD7-4A20-BB59-AAB30ACAA65A}</a:tableStyleId>
              </a:tblPr>
              <a:tblGrid>
                <a:gridCol w="2780196">
                  <a:extLst>
                    <a:ext uri="{9D8B030D-6E8A-4147-A177-3AD203B41FA5}">
                      <a16:colId xmlns:a16="http://schemas.microsoft.com/office/drawing/2014/main" val="2921167086"/>
                    </a:ext>
                  </a:extLst>
                </a:gridCol>
                <a:gridCol w="2780196">
                  <a:extLst>
                    <a:ext uri="{9D8B030D-6E8A-4147-A177-3AD203B41FA5}">
                      <a16:colId xmlns:a16="http://schemas.microsoft.com/office/drawing/2014/main" val="3955591113"/>
                    </a:ext>
                  </a:extLst>
                </a:gridCol>
              </a:tblGrid>
              <a:tr h="362867">
                <a:tc>
                  <a:txBody>
                    <a:bodyPr/>
                    <a:lstStyle/>
                    <a:p>
                      <a:pPr algn="ctr">
                        <a:lnSpc>
                          <a:spcPct val="107000"/>
                        </a:lnSpc>
                        <a:spcAft>
                          <a:spcPts val="0"/>
                        </a:spcAft>
                      </a:pPr>
                      <a:r>
                        <a:rPr lang="en-US" sz="1600" dirty="0"/>
                        <a:t>Percentage</a:t>
                      </a:r>
                      <a:r>
                        <a:rPr lang="en-US" sz="1600" dirty="0">
                          <a:effectLst/>
                        </a:rPr>
                        <a:t> (%) N-Gain</a:t>
                      </a:r>
                      <a:endParaRPr lang="en-ID" sz="1600" dirty="0">
                        <a:solidFill>
                          <a:srgbClr val="000000"/>
                        </a:solidFill>
                        <a:effectLst/>
                        <a:latin typeface="+mn-lt"/>
                        <a:ea typeface="Calibri" panose="020F0502020204030204" pitchFamily="34" charset="0"/>
                        <a:cs typeface="Times New Roman" panose="02020603050405020304" pitchFamily="18" charset="0"/>
                      </a:endParaRPr>
                    </a:p>
                  </a:txBody>
                  <a:tcPr marT="0" marB="0"/>
                </a:tc>
                <a:tc>
                  <a:txBody>
                    <a:bodyPr/>
                    <a:lstStyle/>
                    <a:p>
                      <a:pPr algn="ctr">
                        <a:lnSpc>
                          <a:spcPct val="107000"/>
                        </a:lnSpc>
                        <a:spcAft>
                          <a:spcPts val="0"/>
                        </a:spcAft>
                      </a:pPr>
                      <a:r>
                        <a:rPr lang="en-US" sz="1600" dirty="0">
                          <a:effectLst/>
                        </a:rPr>
                        <a:t>Criteria</a:t>
                      </a:r>
                      <a:endParaRPr lang="en-ID" sz="1600" dirty="0">
                        <a:solidFill>
                          <a:srgbClr val="000000"/>
                        </a:solidFill>
                        <a:effectLst/>
                        <a:latin typeface="+mn-lt"/>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3321503432"/>
                  </a:ext>
                </a:extLst>
              </a:tr>
              <a:tr h="362867">
                <a:tc>
                  <a:txBody>
                    <a:bodyPr/>
                    <a:lstStyle/>
                    <a:p>
                      <a:pPr algn="ctr">
                        <a:lnSpc>
                          <a:spcPct val="107000"/>
                        </a:lnSpc>
                        <a:spcAft>
                          <a:spcPts val="0"/>
                        </a:spcAft>
                      </a:pPr>
                      <a:r>
                        <a:rPr lang="en-US" sz="1600" dirty="0">
                          <a:effectLst/>
                        </a:rPr>
                        <a:t>&lt; 40</a:t>
                      </a:r>
                      <a:endParaRPr lang="en-ID" sz="1600" dirty="0">
                        <a:solidFill>
                          <a:srgbClr val="000000"/>
                        </a:solidFill>
                        <a:effectLst/>
                        <a:latin typeface="+mn-lt"/>
                        <a:ea typeface="Calibri" panose="020F0502020204030204" pitchFamily="34" charset="0"/>
                        <a:cs typeface="Times New Roman" panose="02020603050405020304" pitchFamily="18" charset="0"/>
                      </a:endParaRPr>
                    </a:p>
                  </a:txBody>
                  <a:tcPr marT="0" marB="0"/>
                </a:tc>
                <a:tc>
                  <a:txBody>
                    <a:bodyPr/>
                    <a:lstStyle/>
                    <a:p>
                      <a:pPr algn="ctr">
                        <a:lnSpc>
                          <a:spcPct val="107000"/>
                        </a:lnSpc>
                        <a:spcAft>
                          <a:spcPts val="0"/>
                        </a:spcAft>
                      </a:pPr>
                      <a:r>
                        <a:rPr lang="en-US" sz="1600" dirty="0">
                          <a:effectLst/>
                        </a:rPr>
                        <a:t>Ineffective</a:t>
                      </a:r>
                      <a:endParaRPr lang="en-ID" sz="1600" dirty="0">
                        <a:solidFill>
                          <a:srgbClr val="000000"/>
                        </a:solidFill>
                        <a:effectLst/>
                        <a:latin typeface="+mn-lt"/>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857115673"/>
                  </a:ext>
                </a:extLst>
              </a:tr>
              <a:tr h="362867">
                <a:tc>
                  <a:txBody>
                    <a:bodyPr/>
                    <a:lstStyle/>
                    <a:p>
                      <a:pPr algn="ctr">
                        <a:lnSpc>
                          <a:spcPct val="107000"/>
                        </a:lnSpc>
                        <a:spcAft>
                          <a:spcPts val="0"/>
                        </a:spcAft>
                      </a:pPr>
                      <a:r>
                        <a:rPr lang="en-US" sz="1600">
                          <a:effectLst/>
                        </a:rPr>
                        <a:t>40 – 55</a:t>
                      </a:r>
                      <a:endParaRPr lang="en-ID" sz="1600">
                        <a:solidFill>
                          <a:srgbClr val="000000"/>
                        </a:solidFill>
                        <a:effectLst/>
                        <a:latin typeface="+mn-lt"/>
                        <a:ea typeface="Calibri" panose="020F0502020204030204" pitchFamily="34" charset="0"/>
                        <a:cs typeface="Times New Roman" panose="02020603050405020304" pitchFamily="18" charset="0"/>
                      </a:endParaRPr>
                    </a:p>
                  </a:txBody>
                  <a:tcPr marT="0" marB="0"/>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US" sz="1600" dirty="0">
                          <a:effectLst/>
                        </a:rPr>
                        <a:t>Less effective</a:t>
                      </a:r>
                      <a:endParaRPr lang="en-ID" sz="1600" dirty="0">
                        <a:solidFill>
                          <a:srgbClr val="000000"/>
                        </a:solidFill>
                        <a:effectLst/>
                        <a:latin typeface="+mn-lt"/>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417076581"/>
                  </a:ext>
                </a:extLst>
              </a:tr>
              <a:tr h="362867">
                <a:tc>
                  <a:txBody>
                    <a:bodyPr/>
                    <a:lstStyle/>
                    <a:p>
                      <a:pPr algn="ctr">
                        <a:lnSpc>
                          <a:spcPct val="107000"/>
                        </a:lnSpc>
                        <a:spcAft>
                          <a:spcPts val="0"/>
                        </a:spcAft>
                      </a:pPr>
                      <a:r>
                        <a:rPr lang="en-US" sz="1600">
                          <a:effectLst/>
                        </a:rPr>
                        <a:t>56 – 75</a:t>
                      </a:r>
                      <a:endParaRPr lang="en-ID" sz="1600">
                        <a:solidFill>
                          <a:srgbClr val="000000"/>
                        </a:solidFill>
                        <a:effectLst/>
                        <a:latin typeface="+mn-lt"/>
                        <a:ea typeface="Calibri" panose="020F0502020204030204" pitchFamily="34" charset="0"/>
                        <a:cs typeface="Times New Roman" panose="02020603050405020304" pitchFamily="18" charset="0"/>
                      </a:endParaRPr>
                    </a:p>
                  </a:txBody>
                  <a:tcPr marT="0" marB="0"/>
                </a:tc>
                <a:tc>
                  <a:txBody>
                    <a:bodyPr/>
                    <a:lstStyle/>
                    <a:p>
                      <a:pPr algn="ctr">
                        <a:lnSpc>
                          <a:spcPct val="107000"/>
                        </a:lnSpc>
                        <a:spcAft>
                          <a:spcPts val="0"/>
                        </a:spcAft>
                      </a:pPr>
                      <a:r>
                        <a:rPr lang="en-US" sz="1600" dirty="0">
                          <a:effectLst/>
                        </a:rPr>
                        <a:t>Moderately effective</a:t>
                      </a:r>
                      <a:endParaRPr lang="en-ID" sz="1600" dirty="0">
                        <a:solidFill>
                          <a:srgbClr val="000000"/>
                        </a:solidFill>
                        <a:effectLst/>
                        <a:latin typeface="+mn-lt"/>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2987471123"/>
                  </a:ext>
                </a:extLst>
              </a:tr>
              <a:tr h="362867">
                <a:tc>
                  <a:txBody>
                    <a:bodyPr/>
                    <a:lstStyle/>
                    <a:p>
                      <a:pPr algn="ctr">
                        <a:lnSpc>
                          <a:spcPct val="107000"/>
                        </a:lnSpc>
                        <a:spcAft>
                          <a:spcPts val="0"/>
                        </a:spcAft>
                      </a:pPr>
                      <a:r>
                        <a:rPr lang="en-US" sz="1600">
                          <a:effectLst/>
                        </a:rPr>
                        <a:t>&gt; 76</a:t>
                      </a:r>
                      <a:endParaRPr lang="en-ID" sz="1600">
                        <a:solidFill>
                          <a:srgbClr val="000000"/>
                        </a:solidFill>
                        <a:effectLst/>
                        <a:latin typeface="+mn-lt"/>
                        <a:ea typeface="Calibri" panose="020F0502020204030204" pitchFamily="34" charset="0"/>
                        <a:cs typeface="Times New Roman" panose="02020603050405020304" pitchFamily="18" charset="0"/>
                      </a:endParaRPr>
                    </a:p>
                  </a:txBody>
                  <a:tcPr marT="0" marB="0"/>
                </a:tc>
                <a:tc>
                  <a:txBody>
                    <a:bodyPr/>
                    <a:lstStyle/>
                    <a:p>
                      <a:pPr algn="ctr">
                        <a:lnSpc>
                          <a:spcPct val="107000"/>
                        </a:lnSpc>
                        <a:spcAft>
                          <a:spcPts val="0"/>
                        </a:spcAft>
                      </a:pPr>
                      <a:r>
                        <a:rPr lang="en-US" sz="1600" dirty="0">
                          <a:effectLst/>
                        </a:rPr>
                        <a:t>Effective</a:t>
                      </a:r>
                      <a:endParaRPr lang="en-ID" sz="1600" dirty="0">
                        <a:solidFill>
                          <a:srgbClr val="000000"/>
                        </a:solidFill>
                        <a:effectLst/>
                        <a:latin typeface="+mn-lt"/>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283848753"/>
                  </a:ext>
                </a:extLst>
              </a:tr>
            </a:tbl>
          </a:graphicData>
        </a:graphic>
      </p:graphicFrame>
    </p:spTree>
    <p:extLst>
      <p:ext uri="{BB962C8B-B14F-4D97-AF65-F5344CB8AC3E}">
        <p14:creationId xmlns:p14="http://schemas.microsoft.com/office/powerpoint/2010/main" val="2072032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6"/>
          <p:cNvSpPr txBox="1">
            <a:spLocks noGrp="1"/>
          </p:cNvSpPr>
          <p:nvPr>
            <p:ph type="title"/>
          </p:nvPr>
        </p:nvSpPr>
        <p:spPr>
          <a:xfrm>
            <a:off x="4563503" y="1966204"/>
            <a:ext cx="6663200" cy="1989049"/>
          </a:xfrm>
          <a:prstGeom prst="rect">
            <a:avLst/>
          </a:prstGeom>
        </p:spPr>
        <p:txBody>
          <a:bodyPr spcFirstLastPara="1" vert="horz" wrap="square" lIns="121900" tIns="121900" rIns="121900" bIns="121900" rtlCol="0" anchor="b" anchorCtr="0">
            <a:noAutofit/>
          </a:bodyPr>
          <a:lstStyle/>
          <a:p>
            <a:r>
              <a:rPr lang="en-ID" sz="4800" dirty="0"/>
              <a:t>Result and Discussion</a:t>
            </a:r>
            <a:endParaRPr sz="4800" dirty="0"/>
          </a:p>
        </p:txBody>
      </p:sp>
      <p:grpSp>
        <p:nvGrpSpPr>
          <p:cNvPr id="560" name="Google Shape;560;p36"/>
          <p:cNvGrpSpPr/>
          <p:nvPr/>
        </p:nvGrpSpPr>
        <p:grpSpPr>
          <a:xfrm>
            <a:off x="950968" y="1010696"/>
            <a:ext cx="3371201" cy="4836609"/>
            <a:chOff x="713225" y="758021"/>
            <a:chExt cx="2528401" cy="3627457"/>
          </a:xfrm>
        </p:grpSpPr>
        <p:sp>
          <p:nvSpPr>
            <p:cNvPr id="561" name="Google Shape;561;p36"/>
            <p:cNvSpPr/>
            <p:nvPr/>
          </p:nvSpPr>
          <p:spPr>
            <a:xfrm>
              <a:off x="713225" y="758021"/>
              <a:ext cx="2458025" cy="2887703"/>
            </a:xfrm>
            <a:custGeom>
              <a:avLst/>
              <a:gdLst/>
              <a:ahLst/>
              <a:cxnLst/>
              <a:rect l="l" t="t" r="r" b="b"/>
              <a:pathLst>
                <a:path w="31881" h="37454" extrusionOk="0">
                  <a:moveTo>
                    <a:pt x="1" y="0"/>
                  </a:moveTo>
                  <a:lnTo>
                    <a:pt x="1" y="37453"/>
                  </a:lnTo>
                  <a:lnTo>
                    <a:pt x="31880" y="30836"/>
                  </a:lnTo>
                  <a:lnTo>
                    <a:pt x="31880" y="10971"/>
                  </a:lnTo>
                  <a:lnTo>
                    <a:pt x="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62" name="Google Shape;562;p36"/>
            <p:cNvSpPr/>
            <p:nvPr/>
          </p:nvSpPr>
          <p:spPr>
            <a:xfrm>
              <a:off x="1596554" y="1491314"/>
              <a:ext cx="1574690" cy="1971524"/>
            </a:xfrm>
            <a:custGeom>
              <a:avLst/>
              <a:gdLst/>
              <a:ahLst/>
              <a:cxnLst/>
              <a:rect l="l" t="t" r="r" b="b"/>
              <a:pathLst>
                <a:path w="20424" h="25571" extrusionOk="0">
                  <a:moveTo>
                    <a:pt x="16177" y="1"/>
                  </a:moveTo>
                  <a:lnTo>
                    <a:pt x="1" y="25570"/>
                  </a:lnTo>
                  <a:lnTo>
                    <a:pt x="20423" y="21325"/>
                  </a:lnTo>
                  <a:lnTo>
                    <a:pt x="20423" y="1460"/>
                  </a:lnTo>
                  <a:lnTo>
                    <a:pt x="16177"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563" name="Google Shape;563;p36"/>
            <p:cNvSpPr/>
            <p:nvPr/>
          </p:nvSpPr>
          <p:spPr>
            <a:xfrm>
              <a:off x="877832" y="1238967"/>
              <a:ext cx="1945002" cy="1582863"/>
            </a:xfrm>
            <a:custGeom>
              <a:avLst/>
              <a:gdLst/>
              <a:ahLst/>
              <a:cxnLst/>
              <a:rect l="l" t="t" r="r" b="b"/>
              <a:pathLst>
                <a:path w="25227" h="20530" extrusionOk="0">
                  <a:moveTo>
                    <a:pt x="1" y="1"/>
                  </a:moveTo>
                  <a:lnTo>
                    <a:pt x="1" y="20530"/>
                  </a:lnTo>
                  <a:lnTo>
                    <a:pt x="25226" y="18739"/>
                  </a:lnTo>
                  <a:lnTo>
                    <a:pt x="25226" y="6168"/>
                  </a:lnTo>
                  <a:lnTo>
                    <a:pt x="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nvGrpSpPr>
            <p:cNvPr id="564" name="Google Shape;564;p36"/>
            <p:cNvGrpSpPr/>
            <p:nvPr/>
          </p:nvGrpSpPr>
          <p:grpSpPr>
            <a:xfrm>
              <a:off x="1255440" y="1602837"/>
              <a:ext cx="1441117" cy="998574"/>
              <a:chOff x="1167469" y="1916949"/>
              <a:chExt cx="1207269" cy="836537"/>
            </a:xfrm>
          </p:grpSpPr>
          <p:sp>
            <p:nvSpPr>
              <p:cNvPr id="565" name="Google Shape;565;p36"/>
              <p:cNvSpPr/>
              <p:nvPr/>
            </p:nvSpPr>
            <p:spPr>
              <a:xfrm>
                <a:off x="1167469" y="2006597"/>
                <a:ext cx="199252" cy="746890"/>
              </a:xfrm>
              <a:custGeom>
                <a:avLst/>
                <a:gdLst/>
                <a:ahLst/>
                <a:cxnLst/>
                <a:rect l="l" t="t" r="r" b="b"/>
                <a:pathLst>
                  <a:path w="3085" h="11564" extrusionOk="0">
                    <a:moveTo>
                      <a:pt x="1" y="0"/>
                    </a:moveTo>
                    <a:lnTo>
                      <a:pt x="1" y="11564"/>
                    </a:lnTo>
                    <a:lnTo>
                      <a:pt x="3084" y="11469"/>
                    </a:lnTo>
                    <a:lnTo>
                      <a:pt x="3084" y="510"/>
                    </a:lnTo>
                    <a:lnTo>
                      <a:pt x="1"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66" name="Google Shape;566;p36"/>
              <p:cNvSpPr/>
              <p:nvPr/>
            </p:nvSpPr>
            <p:spPr>
              <a:xfrm>
                <a:off x="1408767" y="2046447"/>
                <a:ext cx="176259" cy="700129"/>
              </a:xfrm>
              <a:custGeom>
                <a:avLst/>
                <a:gdLst/>
                <a:ahLst/>
                <a:cxnLst/>
                <a:rect l="l" t="t" r="r" b="b"/>
                <a:pathLst>
                  <a:path w="2729" h="10840" extrusionOk="0">
                    <a:moveTo>
                      <a:pt x="1" y="0"/>
                    </a:moveTo>
                    <a:lnTo>
                      <a:pt x="1" y="10840"/>
                    </a:lnTo>
                    <a:lnTo>
                      <a:pt x="2728" y="10757"/>
                    </a:lnTo>
                    <a:lnTo>
                      <a:pt x="2728" y="439"/>
                    </a:lnTo>
                    <a:lnTo>
                      <a:pt x="1"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67" name="Google Shape;567;p36"/>
              <p:cNvSpPr/>
              <p:nvPr/>
            </p:nvSpPr>
            <p:spPr>
              <a:xfrm>
                <a:off x="1620162" y="2080097"/>
                <a:ext cx="156366" cy="660343"/>
              </a:xfrm>
              <a:custGeom>
                <a:avLst/>
                <a:gdLst/>
                <a:ahLst/>
                <a:cxnLst/>
                <a:rect l="l" t="t" r="r" b="b"/>
                <a:pathLst>
                  <a:path w="2421" h="10224" extrusionOk="0">
                    <a:moveTo>
                      <a:pt x="1" y="1"/>
                    </a:moveTo>
                    <a:lnTo>
                      <a:pt x="1" y="10224"/>
                    </a:lnTo>
                    <a:lnTo>
                      <a:pt x="2420" y="10153"/>
                    </a:lnTo>
                    <a:lnTo>
                      <a:pt x="2420" y="404"/>
                    </a:lnTo>
                    <a:lnTo>
                      <a:pt x="1"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68" name="Google Shape;568;p36"/>
              <p:cNvSpPr/>
              <p:nvPr/>
            </p:nvSpPr>
            <p:spPr>
              <a:xfrm>
                <a:off x="1809403" y="2111551"/>
                <a:ext cx="140219" cy="622817"/>
              </a:xfrm>
              <a:custGeom>
                <a:avLst/>
                <a:gdLst/>
                <a:ahLst/>
                <a:cxnLst/>
                <a:rect l="l" t="t" r="r" b="b"/>
                <a:pathLst>
                  <a:path w="2171" h="9643" extrusionOk="0">
                    <a:moveTo>
                      <a:pt x="0" y="0"/>
                    </a:moveTo>
                    <a:lnTo>
                      <a:pt x="0" y="9642"/>
                    </a:lnTo>
                    <a:lnTo>
                      <a:pt x="2171" y="9583"/>
                    </a:lnTo>
                    <a:lnTo>
                      <a:pt x="2171" y="356"/>
                    </a:lnTo>
                    <a:lnTo>
                      <a:pt x="0"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69" name="Google Shape;569;p36"/>
              <p:cNvSpPr/>
              <p:nvPr/>
            </p:nvSpPr>
            <p:spPr>
              <a:xfrm>
                <a:off x="1979462" y="2139130"/>
                <a:ext cx="126462" cy="590588"/>
              </a:xfrm>
              <a:custGeom>
                <a:avLst/>
                <a:gdLst/>
                <a:ahLst/>
                <a:cxnLst/>
                <a:rect l="l" t="t" r="r" b="b"/>
                <a:pathLst>
                  <a:path w="1958" h="9144" extrusionOk="0">
                    <a:moveTo>
                      <a:pt x="0" y="0"/>
                    </a:moveTo>
                    <a:lnTo>
                      <a:pt x="0" y="9144"/>
                    </a:lnTo>
                    <a:lnTo>
                      <a:pt x="1957" y="9085"/>
                    </a:lnTo>
                    <a:lnTo>
                      <a:pt x="1957" y="320"/>
                    </a:lnTo>
                    <a:lnTo>
                      <a:pt x="0"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70" name="Google Shape;570;p36"/>
              <p:cNvSpPr/>
              <p:nvPr/>
            </p:nvSpPr>
            <p:spPr>
              <a:xfrm>
                <a:off x="2132663" y="2163609"/>
                <a:ext cx="114191" cy="561524"/>
              </a:xfrm>
              <a:custGeom>
                <a:avLst/>
                <a:gdLst/>
                <a:ahLst/>
                <a:cxnLst/>
                <a:rect l="l" t="t" r="r" b="b"/>
                <a:pathLst>
                  <a:path w="1768" h="8694" extrusionOk="0">
                    <a:moveTo>
                      <a:pt x="0" y="1"/>
                    </a:moveTo>
                    <a:lnTo>
                      <a:pt x="0" y="8694"/>
                    </a:lnTo>
                    <a:lnTo>
                      <a:pt x="1767" y="8646"/>
                    </a:lnTo>
                    <a:lnTo>
                      <a:pt x="1767" y="297"/>
                    </a:lnTo>
                    <a:lnTo>
                      <a:pt x="0"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71" name="Google Shape;571;p36"/>
              <p:cNvSpPr/>
              <p:nvPr/>
            </p:nvSpPr>
            <p:spPr>
              <a:xfrm>
                <a:off x="2271268" y="2186602"/>
                <a:ext cx="103469" cy="534720"/>
              </a:xfrm>
              <a:custGeom>
                <a:avLst/>
                <a:gdLst/>
                <a:ahLst/>
                <a:cxnLst/>
                <a:rect l="l" t="t" r="r" b="b"/>
                <a:pathLst>
                  <a:path w="1602" h="8279" extrusionOk="0">
                    <a:moveTo>
                      <a:pt x="1" y="0"/>
                    </a:moveTo>
                    <a:lnTo>
                      <a:pt x="1" y="8278"/>
                    </a:lnTo>
                    <a:lnTo>
                      <a:pt x="1602" y="8231"/>
                    </a:lnTo>
                    <a:lnTo>
                      <a:pt x="1602" y="261"/>
                    </a:lnTo>
                    <a:lnTo>
                      <a:pt x="1"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72" name="Google Shape;572;p36"/>
              <p:cNvSpPr/>
              <p:nvPr/>
            </p:nvSpPr>
            <p:spPr>
              <a:xfrm>
                <a:off x="1167469" y="1916949"/>
                <a:ext cx="199252" cy="82026"/>
              </a:xfrm>
              <a:custGeom>
                <a:avLst/>
                <a:gdLst/>
                <a:ahLst/>
                <a:cxnLst/>
                <a:rect l="l" t="t" r="r" b="b"/>
                <a:pathLst>
                  <a:path w="3085" h="1270" extrusionOk="0">
                    <a:moveTo>
                      <a:pt x="1" y="1"/>
                    </a:moveTo>
                    <a:lnTo>
                      <a:pt x="1" y="736"/>
                    </a:lnTo>
                    <a:lnTo>
                      <a:pt x="3084" y="1270"/>
                    </a:lnTo>
                    <a:lnTo>
                      <a:pt x="3084" y="582"/>
                    </a:lnTo>
                    <a:lnTo>
                      <a:pt x="1"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73" name="Google Shape;573;p36"/>
              <p:cNvSpPr/>
              <p:nvPr/>
            </p:nvSpPr>
            <p:spPr>
              <a:xfrm>
                <a:off x="1408767" y="1962161"/>
                <a:ext cx="176259" cy="75115"/>
              </a:xfrm>
              <a:custGeom>
                <a:avLst/>
                <a:gdLst/>
                <a:ahLst/>
                <a:cxnLst/>
                <a:rect l="l" t="t" r="r" b="b"/>
                <a:pathLst>
                  <a:path w="2729" h="1163" extrusionOk="0">
                    <a:moveTo>
                      <a:pt x="1" y="0"/>
                    </a:moveTo>
                    <a:lnTo>
                      <a:pt x="1" y="688"/>
                    </a:lnTo>
                    <a:lnTo>
                      <a:pt x="2728" y="1163"/>
                    </a:lnTo>
                    <a:lnTo>
                      <a:pt x="2728" y="499"/>
                    </a:lnTo>
                    <a:lnTo>
                      <a:pt x="1"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74" name="Google Shape;574;p36"/>
              <p:cNvSpPr/>
              <p:nvPr/>
            </p:nvSpPr>
            <p:spPr>
              <a:xfrm>
                <a:off x="1620162" y="2001236"/>
                <a:ext cx="156366" cy="68979"/>
              </a:xfrm>
              <a:custGeom>
                <a:avLst/>
                <a:gdLst/>
                <a:ahLst/>
                <a:cxnLst/>
                <a:rect l="l" t="t" r="r" b="b"/>
                <a:pathLst>
                  <a:path w="2421" h="1068" extrusionOk="0">
                    <a:moveTo>
                      <a:pt x="1" y="0"/>
                    </a:moveTo>
                    <a:lnTo>
                      <a:pt x="1" y="641"/>
                    </a:lnTo>
                    <a:lnTo>
                      <a:pt x="2420" y="1068"/>
                    </a:lnTo>
                    <a:lnTo>
                      <a:pt x="2420" y="451"/>
                    </a:lnTo>
                    <a:lnTo>
                      <a:pt x="1"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75" name="Google Shape;575;p36"/>
              <p:cNvSpPr/>
              <p:nvPr/>
            </p:nvSpPr>
            <p:spPr>
              <a:xfrm>
                <a:off x="1809403" y="2036436"/>
                <a:ext cx="140219" cy="63683"/>
              </a:xfrm>
              <a:custGeom>
                <a:avLst/>
                <a:gdLst/>
                <a:ahLst/>
                <a:cxnLst/>
                <a:rect l="l" t="t" r="r" b="b"/>
                <a:pathLst>
                  <a:path w="2171" h="986" extrusionOk="0">
                    <a:moveTo>
                      <a:pt x="0" y="1"/>
                    </a:moveTo>
                    <a:lnTo>
                      <a:pt x="0" y="618"/>
                    </a:lnTo>
                    <a:lnTo>
                      <a:pt x="2171" y="985"/>
                    </a:lnTo>
                    <a:lnTo>
                      <a:pt x="2171" y="404"/>
                    </a:lnTo>
                    <a:lnTo>
                      <a:pt x="0"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76" name="Google Shape;576;p36"/>
              <p:cNvSpPr/>
              <p:nvPr/>
            </p:nvSpPr>
            <p:spPr>
              <a:xfrm>
                <a:off x="1979462" y="2067890"/>
                <a:ext cx="126462" cy="59808"/>
              </a:xfrm>
              <a:custGeom>
                <a:avLst/>
                <a:gdLst/>
                <a:ahLst/>
                <a:cxnLst/>
                <a:rect l="l" t="t" r="r" b="b"/>
                <a:pathLst>
                  <a:path w="1958" h="926" extrusionOk="0">
                    <a:moveTo>
                      <a:pt x="0" y="0"/>
                    </a:moveTo>
                    <a:lnTo>
                      <a:pt x="0" y="581"/>
                    </a:lnTo>
                    <a:lnTo>
                      <a:pt x="1957" y="925"/>
                    </a:lnTo>
                    <a:lnTo>
                      <a:pt x="1957" y="368"/>
                    </a:lnTo>
                    <a:lnTo>
                      <a:pt x="0"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77" name="Google Shape;577;p36"/>
              <p:cNvSpPr/>
              <p:nvPr/>
            </p:nvSpPr>
            <p:spPr>
              <a:xfrm>
                <a:off x="2132663" y="2096179"/>
                <a:ext cx="114191" cy="55997"/>
              </a:xfrm>
              <a:custGeom>
                <a:avLst/>
                <a:gdLst/>
                <a:ahLst/>
                <a:cxnLst/>
                <a:rect l="l" t="t" r="r" b="b"/>
                <a:pathLst>
                  <a:path w="1768" h="867" extrusionOk="0">
                    <a:moveTo>
                      <a:pt x="0" y="1"/>
                    </a:moveTo>
                    <a:lnTo>
                      <a:pt x="0" y="558"/>
                    </a:lnTo>
                    <a:lnTo>
                      <a:pt x="1767" y="867"/>
                    </a:lnTo>
                    <a:lnTo>
                      <a:pt x="1767" y="333"/>
                    </a:lnTo>
                    <a:lnTo>
                      <a:pt x="0"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
          <p:nvSpPr>
            <p:cNvPr id="578" name="Google Shape;578;p36"/>
            <p:cNvSpPr/>
            <p:nvPr/>
          </p:nvSpPr>
          <p:spPr>
            <a:xfrm>
              <a:off x="2231192" y="4169826"/>
              <a:ext cx="964649" cy="189055"/>
            </a:xfrm>
            <a:custGeom>
              <a:avLst/>
              <a:gdLst/>
              <a:ahLst/>
              <a:cxnLst/>
              <a:rect l="l" t="t" r="r" b="b"/>
              <a:pathLst>
                <a:path w="11719" h="1958" extrusionOk="0">
                  <a:moveTo>
                    <a:pt x="5859" y="1"/>
                  </a:moveTo>
                  <a:cubicBezTo>
                    <a:pt x="2622" y="1"/>
                    <a:pt x="1" y="439"/>
                    <a:pt x="1" y="973"/>
                  </a:cubicBezTo>
                  <a:cubicBezTo>
                    <a:pt x="1" y="1519"/>
                    <a:pt x="2622" y="1957"/>
                    <a:pt x="5859" y="1957"/>
                  </a:cubicBezTo>
                  <a:cubicBezTo>
                    <a:pt x="9097" y="1957"/>
                    <a:pt x="11718" y="1519"/>
                    <a:pt x="11718" y="973"/>
                  </a:cubicBezTo>
                  <a:cubicBezTo>
                    <a:pt x="11718" y="439"/>
                    <a:pt x="9097" y="1"/>
                    <a:pt x="585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nvGrpSpPr>
            <p:cNvPr id="579" name="Google Shape;579;p36"/>
            <p:cNvGrpSpPr/>
            <p:nvPr/>
          </p:nvGrpSpPr>
          <p:grpSpPr>
            <a:xfrm>
              <a:off x="1302084" y="1991025"/>
              <a:ext cx="1046143" cy="608535"/>
              <a:chOff x="1206544" y="2242147"/>
              <a:chExt cx="876387" cy="509789"/>
            </a:xfrm>
          </p:grpSpPr>
          <p:sp>
            <p:nvSpPr>
              <p:cNvPr id="580" name="Google Shape;580;p36"/>
              <p:cNvSpPr/>
              <p:nvPr/>
            </p:nvSpPr>
            <p:spPr>
              <a:xfrm>
                <a:off x="1206544" y="2548808"/>
                <a:ext cx="124912" cy="203128"/>
              </a:xfrm>
              <a:custGeom>
                <a:avLst/>
                <a:gdLst/>
                <a:ahLst/>
                <a:cxnLst/>
                <a:rect l="l" t="t" r="r" b="b"/>
                <a:pathLst>
                  <a:path w="1934" h="3145" extrusionOk="0">
                    <a:moveTo>
                      <a:pt x="926" y="1"/>
                    </a:moveTo>
                    <a:cubicBezTo>
                      <a:pt x="408" y="1"/>
                      <a:pt x="1" y="300"/>
                      <a:pt x="1" y="666"/>
                    </a:cubicBezTo>
                    <a:cubicBezTo>
                      <a:pt x="1" y="975"/>
                      <a:pt x="285" y="1235"/>
                      <a:pt x="677" y="1330"/>
                    </a:cubicBezTo>
                    <a:lnTo>
                      <a:pt x="677" y="3145"/>
                    </a:lnTo>
                    <a:lnTo>
                      <a:pt x="1293" y="3133"/>
                    </a:lnTo>
                    <a:lnTo>
                      <a:pt x="1293" y="1330"/>
                    </a:lnTo>
                    <a:cubicBezTo>
                      <a:pt x="1661" y="1235"/>
                      <a:pt x="1934" y="986"/>
                      <a:pt x="1934" y="690"/>
                    </a:cubicBezTo>
                    <a:cubicBezTo>
                      <a:pt x="1934" y="322"/>
                      <a:pt x="1507" y="14"/>
                      <a:pt x="985" y="2"/>
                    </a:cubicBezTo>
                    <a:cubicBezTo>
                      <a:pt x="965" y="1"/>
                      <a:pt x="946" y="1"/>
                      <a:pt x="92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581" name="Google Shape;581;p36"/>
              <p:cNvSpPr/>
              <p:nvPr/>
            </p:nvSpPr>
            <p:spPr>
              <a:xfrm>
                <a:off x="1443257" y="2242147"/>
                <a:ext cx="109605" cy="502943"/>
              </a:xfrm>
              <a:custGeom>
                <a:avLst/>
                <a:gdLst/>
                <a:ahLst/>
                <a:cxnLst/>
                <a:rect l="l" t="t" r="r" b="b"/>
                <a:pathLst>
                  <a:path w="1697" h="7787" extrusionOk="0">
                    <a:moveTo>
                      <a:pt x="751" y="0"/>
                    </a:moveTo>
                    <a:cubicBezTo>
                      <a:pt x="330" y="0"/>
                      <a:pt x="0" y="237"/>
                      <a:pt x="0" y="564"/>
                    </a:cubicBezTo>
                    <a:cubicBezTo>
                      <a:pt x="0" y="848"/>
                      <a:pt x="249" y="1121"/>
                      <a:pt x="593" y="1240"/>
                    </a:cubicBezTo>
                    <a:lnTo>
                      <a:pt x="593" y="7786"/>
                    </a:lnTo>
                    <a:lnTo>
                      <a:pt x="1127" y="7774"/>
                    </a:lnTo>
                    <a:lnTo>
                      <a:pt x="1127" y="1287"/>
                    </a:lnTo>
                    <a:cubicBezTo>
                      <a:pt x="1471" y="1228"/>
                      <a:pt x="1696" y="1014"/>
                      <a:pt x="1696" y="741"/>
                    </a:cubicBezTo>
                    <a:cubicBezTo>
                      <a:pt x="1696" y="386"/>
                      <a:pt x="1329" y="65"/>
                      <a:pt x="866" y="6"/>
                    </a:cubicBezTo>
                    <a:cubicBezTo>
                      <a:pt x="827" y="2"/>
                      <a:pt x="789" y="0"/>
                      <a:pt x="75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582" name="Google Shape;582;p36"/>
              <p:cNvSpPr/>
              <p:nvPr/>
            </p:nvSpPr>
            <p:spPr>
              <a:xfrm>
                <a:off x="1650066" y="2387211"/>
                <a:ext cx="98108" cy="351744"/>
              </a:xfrm>
              <a:custGeom>
                <a:avLst/>
                <a:gdLst/>
                <a:ahLst/>
                <a:cxnLst/>
                <a:rect l="l" t="t" r="r" b="b"/>
                <a:pathLst>
                  <a:path w="1519" h="5446" extrusionOk="0">
                    <a:moveTo>
                      <a:pt x="717" y="0"/>
                    </a:moveTo>
                    <a:cubicBezTo>
                      <a:pt x="326" y="0"/>
                      <a:pt x="0" y="242"/>
                      <a:pt x="0" y="559"/>
                    </a:cubicBezTo>
                    <a:cubicBezTo>
                      <a:pt x="0" y="832"/>
                      <a:pt x="226" y="1081"/>
                      <a:pt x="534" y="1176"/>
                    </a:cubicBezTo>
                    <a:lnTo>
                      <a:pt x="534" y="5445"/>
                    </a:lnTo>
                    <a:lnTo>
                      <a:pt x="1020" y="5433"/>
                    </a:lnTo>
                    <a:lnTo>
                      <a:pt x="1020" y="1199"/>
                    </a:lnTo>
                    <a:cubicBezTo>
                      <a:pt x="1305" y="1140"/>
                      <a:pt x="1519" y="927"/>
                      <a:pt x="1519" y="666"/>
                    </a:cubicBezTo>
                    <a:cubicBezTo>
                      <a:pt x="1519" y="334"/>
                      <a:pt x="1186" y="37"/>
                      <a:pt x="771" y="2"/>
                    </a:cubicBezTo>
                    <a:cubicBezTo>
                      <a:pt x="753" y="1"/>
                      <a:pt x="735" y="0"/>
                      <a:pt x="71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583" name="Google Shape;583;p36"/>
              <p:cNvSpPr/>
              <p:nvPr/>
            </p:nvSpPr>
            <p:spPr>
              <a:xfrm>
                <a:off x="1836982" y="2324238"/>
                <a:ext cx="87387" cy="409356"/>
              </a:xfrm>
              <a:custGeom>
                <a:avLst/>
                <a:gdLst/>
                <a:ahLst/>
                <a:cxnLst/>
                <a:rect l="l" t="t" r="r" b="b"/>
                <a:pathLst>
                  <a:path w="1353" h="6338" extrusionOk="0">
                    <a:moveTo>
                      <a:pt x="610" y="0"/>
                    </a:moveTo>
                    <a:cubicBezTo>
                      <a:pt x="267" y="0"/>
                      <a:pt x="0" y="217"/>
                      <a:pt x="0" y="526"/>
                    </a:cubicBezTo>
                    <a:cubicBezTo>
                      <a:pt x="0" y="775"/>
                      <a:pt x="190" y="1012"/>
                      <a:pt x="463" y="1107"/>
                    </a:cubicBezTo>
                    <a:lnTo>
                      <a:pt x="463" y="6337"/>
                    </a:lnTo>
                    <a:lnTo>
                      <a:pt x="902" y="6325"/>
                    </a:lnTo>
                    <a:lnTo>
                      <a:pt x="902" y="1143"/>
                    </a:lnTo>
                    <a:cubicBezTo>
                      <a:pt x="1163" y="1083"/>
                      <a:pt x="1352" y="894"/>
                      <a:pt x="1352" y="633"/>
                    </a:cubicBezTo>
                    <a:cubicBezTo>
                      <a:pt x="1352" y="324"/>
                      <a:pt x="1056" y="40"/>
                      <a:pt x="688" y="4"/>
                    </a:cubicBezTo>
                    <a:cubicBezTo>
                      <a:pt x="662" y="2"/>
                      <a:pt x="636" y="0"/>
                      <a:pt x="61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584" name="Google Shape;584;p36"/>
              <p:cNvSpPr/>
              <p:nvPr/>
            </p:nvSpPr>
            <p:spPr>
              <a:xfrm>
                <a:off x="2003941" y="2503597"/>
                <a:ext cx="78991" cy="225410"/>
              </a:xfrm>
              <a:custGeom>
                <a:avLst/>
                <a:gdLst/>
                <a:ahLst/>
                <a:cxnLst/>
                <a:rect l="l" t="t" r="r" b="b"/>
                <a:pathLst>
                  <a:path w="1223" h="3490" extrusionOk="0">
                    <a:moveTo>
                      <a:pt x="570" y="1"/>
                    </a:moveTo>
                    <a:cubicBezTo>
                      <a:pt x="249" y="1"/>
                      <a:pt x="1" y="230"/>
                      <a:pt x="1" y="524"/>
                    </a:cubicBezTo>
                    <a:cubicBezTo>
                      <a:pt x="1" y="761"/>
                      <a:pt x="179" y="975"/>
                      <a:pt x="416" y="1058"/>
                    </a:cubicBezTo>
                    <a:lnTo>
                      <a:pt x="416" y="3489"/>
                    </a:lnTo>
                    <a:lnTo>
                      <a:pt x="807" y="3477"/>
                    </a:lnTo>
                    <a:lnTo>
                      <a:pt x="807" y="1070"/>
                    </a:lnTo>
                    <a:cubicBezTo>
                      <a:pt x="1044" y="998"/>
                      <a:pt x="1222" y="797"/>
                      <a:pt x="1222" y="560"/>
                    </a:cubicBezTo>
                    <a:cubicBezTo>
                      <a:pt x="1222" y="263"/>
                      <a:pt x="949" y="14"/>
                      <a:pt x="617" y="2"/>
                    </a:cubicBezTo>
                    <a:cubicBezTo>
                      <a:pt x="602" y="1"/>
                      <a:pt x="586" y="1"/>
                      <a:pt x="57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
          <p:nvSpPr>
            <p:cNvPr id="585" name="Google Shape;585;p36"/>
            <p:cNvSpPr/>
            <p:nvPr/>
          </p:nvSpPr>
          <p:spPr>
            <a:xfrm>
              <a:off x="2434162" y="2147584"/>
              <a:ext cx="85118" cy="419116"/>
            </a:xfrm>
            <a:custGeom>
              <a:avLst/>
              <a:gdLst/>
              <a:ahLst/>
              <a:cxnLst/>
              <a:rect l="l" t="t" r="r" b="b"/>
              <a:pathLst>
                <a:path w="1104" h="5436" extrusionOk="0">
                  <a:moveTo>
                    <a:pt x="491" y="0"/>
                  </a:moveTo>
                  <a:cubicBezTo>
                    <a:pt x="214" y="0"/>
                    <a:pt x="0" y="203"/>
                    <a:pt x="0" y="467"/>
                  </a:cubicBezTo>
                  <a:cubicBezTo>
                    <a:pt x="0" y="704"/>
                    <a:pt x="154" y="905"/>
                    <a:pt x="380" y="1000"/>
                  </a:cubicBezTo>
                  <a:lnTo>
                    <a:pt x="380" y="5436"/>
                  </a:lnTo>
                  <a:lnTo>
                    <a:pt x="735" y="5424"/>
                  </a:lnTo>
                  <a:lnTo>
                    <a:pt x="735" y="1024"/>
                  </a:lnTo>
                  <a:cubicBezTo>
                    <a:pt x="949" y="965"/>
                    <a:pt x="1103" y="787"/>
                    <a:pt x="1103" y="562"/>
                  </a:cubicBezTo>
                  <a:cubicBezTo>
                    <a:pt x="1103" y="277"/>
                    <a:pt x="854" y="28"/>
                    <a:pt x="557" y="4"/>
                  </a:cubicBezTo>
                  <a:cubicBezTo>
                    <a:pt x="535" y="2"/>
                    <a:pt x="513" y="0"/>
                    <a:pt x="491" y="0"/>
                  </a:cubicBezTo>
                  <a:close/>
                </a:path>
              </a:pathLst>
            </a:custGeom>
            <a:solidFill>
              <a:srgbClr val="F9B775"/>
            </a:solidFill>
            <a:ln>
              <a:noFill/>
            </a:ln>
          </p:spPr>
          <p:txBody>
            <a:bodyPr spcFirstLastPara="1" wrap="square" lIns="121900" tIns="121900" rIns="121900" bIns="121900" anchor="ctr" anchorCtr="0">
              <a:noAutofit/>
            </a:bodyPr>
            <a:lstStyle/>
            <a:p>
              <a:endParaRPr sz="2400"/>
            </a:p>
          </p:txBody>
        </p:sp>
        <p:sp>
          <p:nvSpPr>
            <p:cNvPr id="586" name="Google Shape;586;p36"/>
            <p:cNvSpPr/>
            <p:nvPr/>
          </p:nvSpPr>
          <p:spPr>
            <a:xfrm>
              <a:off x="2596919" y="1979276"/>
              <a:ext cx="76869" cy="582876"/>
            </a:xfrm>
            <a:custGeom>
              <a:avLst/>
              <a:gdLst/>
              <a:ahLst/>
              <a:cxnLst/>
              <a:rect l="l" t="t" r="r" b="b"/>
              <a:pathLst>
                <a:path w="997" h="7560" extrusionOk="0">
                  <a:moveTo>
                    <a:pt x="442" y="1"/>
                  </a:moveTo>
                  <a:cubicBezTo>
                    <a:pt x="190" y="1"/>
                    <a:pt x="0" y="181"/>
                    <a:pt x="0" y="432"/>
                  </a:cubicBezTo>
                  <a:cubicBezTo>
                    <a:pt x="0" y="645"/>
                    <a:pt x="142" y="859"/>
                    <a:pt x="344" y="942"/>
                  </a:cubicBezTo>
                  <a:lnTo>
                    <a:pt x="344" y="7560"/>
                  </a:lnTo>
                  <a:lnTo>
                    <a:pt x="664" y="7548"/>
                  </a:lnTo>
                  <a:lnTo>
                    <a:pt x="664" y="989"/>
                  </a:lnTo>
                  <a:cubicBezTo>
                    <a:pt x="866" y="942"/>
                    <a:pt x="996" y="788"/>
                    <a:pt x="996" y="562"/>
                  </a:cubicBezTo>
                  <a:cubicBezTo>
                    <a:pt x="996" y="301"/>
                    <a:pt x="783" y="41"/>
                    <a:pt x="510" y="5"/>
                  </a:cubicBezTo>
                  <a:cubicBezTo>
                    <a:pt x="487" y="2"/>
                    <a:pt x="464" y="1"/>
                    <a:pt x="442"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nvGrpSpPr>
            <p:cNvPr id="587" name="Google Shape;587;p36"/>
            <p:cNvGrpSpPr/>
            <p:nvPr/>
          </p:nvGrpSpPr>
          <p:grpSpPr>
            <a:xfrm>
              <a:off x="1012273" y="1755568"/>
              <a:ext cx="158205" cy="876913"/>
              <a:chOff x="963760" y="2044897"/>
              <a:chExt cx="132534" cy="734618"/>
            </a:xfrm>
          </p:grpSpPr>
          <p:sp>
            <p:nvSpPr>
              <p:cNvPr id="588" name="Google Shape;588;p36"/>
              <p:cNvSpPr/>
              <p:nvPr/>
            </p:nvSpPr>
            <p:spPr>
              <a:xfrm>
                <a:off x="963760" y="2044897"/>
                <a:ext cx="132534" cy="47536"/>
              </a:xfrm>
              <a:custGeom>
                <a:avLst/>
                <a:gdLst/>
                <a:ahLst/>
                <a:cxnLst/>
                <a:rect l="l" t="t" r="r" b="b"/>
                <a:pathLst>
                  <a:path w="2052" h="736" extrusionOk="0">
                    <a:moveTo>
                      <a:pt x="0" y="0"/>
                    </a:moveTo>
                    <a:lnTo>
                      <a:pt x="0" y="451"/>
                    </a:lnTo>
                    <a:lnTo>
                      <a:pt x="2052" y="736"/>
                    </a:lnTo>
                    <a:lnTo>
                      <a:pt x="2052" y="297"/>
                    </a:lnTo>
                    <a:lnTo>
                      <a:pt x="0"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89" name="Google Shape;589;p36"/>
              <p:cNvSpPr/>
              <p:nvPr/>
            </p:nvSpPr>
            <p:spPr>
              <a:xfrm>
                <a:off x="963760" y="2185827"/>
                <a:ext cx="132534" cy="42951"/>
              </a:xfrm>
              <a:custGeom>
                <a:avLst/>
                <a:gdLst/>
                <a:ahLst/>
                <a:cxnLst/>
                <a:rect l="l" t="t" r="r" b="b"/>
                <a:pathLst>
                  <a:path w="2052" h="665" extrusionOk="0">
                    <a:moveTo>
                      <a:pt x="0" y="0"/>
                    </a:moveTo>
                    <a:lnTo>
                      <a:pt x="0" y="451"/>
                    </a:lnTo>
                    <a:lnTo>
                      <a:pt x="2052" y="665"/>
                    </a:lnTo>
                    <a:lnTo>
                      <a:pt x="2052" y="226"/>
                    </a:lnTo>
                    <a:lnTo>
                      <a:pt x="0"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90" name="Google Shape;590;p36"/>
              <p:cNvSpPr/>
              <p:nvPr/>
            </p:nvSpPr>
            <p:spPr>
              <a:xfrm>
                <a:off x="963760" y="2326757"/>
                <a:ext cx="132534" cy="38365"/>
              </a:xfrm>
              <a:custGeom>
                <a:avLst/>
                <a:gdLst/>
                <a:ahLst/>
                <a:cxnLst/>
                <a:rect l="l" t="t" r="r" b="b"/>
                <a:pathLst>
                  <a:path w="2052" h="594" extrusionOk="0">
                    <a:moveTo>
                      <a:pt x="0" y="1"/>
                    </a:moveTo>
                    <a:lnTo>
                      <a:pt x="0" y="451"/>
                    </a:lnTo>
                    <a:lnTo>
                      <a:pt x="2052" y="594"/>
                    </a:lnTo>
                    <a:lnTo>
                      <a:pt x="2052" y="155"/>
                    </a:lnTo>
                    <a:lnTo>
                      <a:pt x="0"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91" name="Google Shape;591;p36"/>
              <p:cNvSpPr/>
              <p:nvPr/>
            </p:nvSpPr>
            <p:spPr>
              <a:xfrm>
                <a:off x="963760" y="2467686"/>
                <a:ext cx="132534" cy="34554"/>
              </a:xfrm>
              <a:custGeom>
                <a:avLst/>
                <a:gdLst/>
                <a:ahLst/>
                <a:cxnLst/>
                <a:rect l="l" t="t" r="r" b="b"/>
                <a:pathLst>
                  <a:path w="2052" h="535" extrusionOk="0">
                    <a:moveTo>
                      <a:pt x="0" y="1"/>
                    </a:moveTo>
                    <a:lnTo>
                      <a:pt x="0" y="452"/>
                    </a:lnTo>
                    <a:lnTo>
                      <a:pt x="2052" y="535"/>
                    </a:lnTo>
                    <a:lnTo>
                      <a:pt x="2052" y="84"/>
                    </a:lnTo>
                    <a:lnTo>
                      <a:pt x="0"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92" name="Google Shape;592;p36"/>
              <p:cNvSpPr/>
              <p:nvPr/>
            </p:nvSpPr>
            <p:spPr>
              <a:xfrm>
                <a:off x="963760" y="2608681"/>
                <a:ext cx="132534" cy="29904"/>
              </a:xfrm>
              <a:custGeom>
                <a:avLst/>
                <a:gdLst/>
                <a:ahLst/>
                <a:cxnLst/>
                <a:rect l="l" t="t" r="r" b="b"/>
                <a:pathLst>
                  <a:path w="2052" h="463" extrusionOk="0">
                    <a:moveTo>
                      <a:pt x="0" y="0"/>
                    </a:moveTo>
                    <a:lnTo>
                      <a:pt x="0" y="451"/>
                    </a:lnTo>
                    <a:lnTo>
                      <a:pt x="2052" y="463"/>
                    </a:lnTo>
                    <a:lnTo>
                      <a:pt x="2052" y="12"/>
                    </a:lnTo>
                    <a:lnTo>
                      <a:pt x="0"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93" name="Google Shape;593;p36"/>
              <p:cNvSpPr/>
              <p:nvPr/>
            </p:nvSpPr>
            <p:spPr>
              <a:xfrm>
                <a:off x="963760" y="2746511"/>
                <a:ext cx="132534" cy="33004"/>
              </a:xfrm>
              <a:custGeom>
                <a:avLst/>
                <a:gdLst/>
                <a:ahLst/>
                <a:cxnLst/>
                <a:rect l="l" t="t" r="r" b="b"/>
                <a:pathLst>
                  <a:path w="2052" h="511" extrusionOk="0">
                    <a:moveTo>
                      <a:pt x="2052" y="1"/>
                    </a:moveTo>
                    <a:lnTo>
                      <a:pt x="0" y="48"/>
                    </a:lnTo>
                    <a:lnTo>
                      <a:pt x="0" y="511"/>
                    </a:lnTo>
                    <a:lnTo>
                      <a:pt x="2052" y="440"/>
                    </a:lnTo>
                    <a:lnTo>
                      <a:pt x="2052"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
          <p:nvSpPr>
            <p:cNvPr id="594" name="Google Shape;594;p36"/>
            <p:cNvSpPr/>
            <p:nvPr/>
          </p:nvSpPr>
          <p:spPr>
            <a:xfrm>
              <a:off x="2573095" y="1847976"/>
              <a:ext cx="123514" cy="62220"/>
            </a:xfrm>
            <a:custGeom>
              <a:avLst/>
              <a:gdLst/>
              <a:ahLst/>
              <a:cxnLst/>
              <a:rect l="l" t="t" r="r" b="b"/>
              <a:pathLst>
                <a:path w="1602" h="807" extrusionOk="0">
                  <a:moveTo>
                    <a:pt x="1" y="0"/>
                  </a:moveTo>
                  <a:lnTo>
                    <a:pt x="1" y="522"/>
                  </a:lnTo>
                  <a:lnTo>
                    <a:pt x="1602" y="807"/>
                  </a:lnTo>
                  <a:lnTo>
                    <a:pt x="1602" y="297"/>
                  </a:lnTo>
                  <a:lnTo>
                    <a:pt x="1" y="0"/>
                  </a:lnTo>
                  <a:close/>
                </a:path>
              </a:pathLst>
            </a:custGeom>
            <a:solidFill>
              <a:srgbClr val="CCD5E2"/>
            </a:solidFill>
            <a:ln>
              <a:noFill/>
            </a:ln>
          </p:spPr>
          <p:txBody>
            <a:bodyPr spcFirstLastPara="1" wrap="square" lIns="121900" tIns="121900" rIns="121900" bIns="121900" anchor="ctr" anchorCtr="0">
              <a:noAutofit/>
            </a:bodyPr>
            <a:lstStyle/>
            <a:p>
              <a:endParaRPr sz="2400"/>
            </a:p>
          </p:txBody>
        </p:sp>
        <p:sp>
          <p:nvSpPr>
            <p:cNvPr id="595" name="Google Shape;595;p36"/>
            <p:cNvSpPr/>
            <p:nvPr/>
          </p:nvSpPr>
          <p:spPr>
            <a:xfrm>
              <a:off x="833038" y="2889434"/>
              <a:ext cx="496601" cy="103391"/>
            </a:xfrm>
            <a:custGeom>
              <a:avLst/>
              <a:gdLst/>
              <a:ahLst/>
              <a:cxnLst/>
              <a:rect l="l" t="t" r="r" b="b"/>
              <a:pathLst>
                <a:path w="6441" h="1341" extrusionOk="0">
                  <a:moveTo>
                    <a:pt x="6429" y="0"/>
                  </a:moveTo>
                  <a:lnTo>
                    <a:pt x="1" y="605"/>
                  </a:lnTo>
                  <a:lnTo>
                    <a:pt x="1" y="1341"/>
                  </a:lnTo>
                  <a:lnTo>
                    <a:pt x="6440" y="665"/>
                  </a:lnTo>
                  <a:lnTo>
                    <a:pt x="6429"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596" name="Google Shape;596;p36"/>
            <p:cNvSpPr/>
            <p:nvPr/>
          </p:nvSpPr>
          <p:spPr>
            <a:xfrm>
              <a:off x="831187" y="2985423"/>
              <a:ext cx="499377" cy="65921"/>
            </a:xfrm>
            <a:custGeom>
              <a:avLst/>
              <a:gdLst/>
              <a:ahLst/>
              <a:cxnLst/>
              <a:rect l="l" t="t" r="r" b="b"/>
              <a:pathLst>
                <a:path w="6477" h="855" extrusionOk="0">
                  <a:moveTo>
                    <a:pt x="6464" y="1"/>
                  </a:moveTo>
                  <a:lnTo>
                    <a:pt x="1" y="748"/>
                  </a:lnTo>
                  <a:lnTo>
                    <a:pt x="13" y="855"/>
                  </a:lnTo>
                  <a:lnTo>
                    <a:pt x="6476" y="107"/>
                  </a:lnTo>
                  <a:lnTo>
                    <a:pt x="646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97" name="Google Shape;597;p36"/>
            <p:cNvSpPr/>
            <p:nvPr/>
          </p:nvSpPr>
          <p:spPr>
            <a:xfrm>
              <a:off x="831187" y="3044866"/>
              <a:ext cx="499377" cy="73245"/>
            </a:xfrm>
            <a:custGeom>
              <a:avLst/>
              <a:gdLst/>
              <a:ahLst/>
              <a:cxnLst/>
              <a:rect l="l" t="t" r="r" b="b"/>
              <a:pathLst>
                <a:path w="6477" h="950" extrusionOk="0">
                  <a:moveTo>
                    <a:pt x="6464" y="1"/>
                  </a:moveTo>
                  <a:lnTo>
                    <a:pt x="1" y="831"/>
                  </a:lnTo>
                  <a:lnTo>
                    <a:pt x="13" y="949"/>
                  </a:lnTo>
                  <a:lnTo>
                    <a:pt x="6476" y="119"/>
                  </a:lnTo>
                  <a:lnTo>
                    <a:pt x="646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98" name="Google Shape;598;p36"/>
            <p:cNvSpPr/>
            <p:nvPr/>
          </p:nvSpPr>
          <p:spPr>
            <a:xfrm>
              <a:off x="1697168" y="2903158"/>
              <a:ext cx="349340" cy="48496"/>
            </a:xfrm>
            <a:custGeom>
              <a:avLst/>
              <a:gdLst/>
              <a:ahLst/>
              <a:cxnLst/>
              <a:rect l="l" t="t" r="r" b="b"/>
              <a:pathLst>
                <a:path w="4531" h="629" extrusionOk="0">
                  <a:moveTo>
                    <a:pt x="4519" y="0"/>
                  </a:moveTo>
                  <a:lnTo>
                    <a:pt x="0" y="510"/>
                  </a:lnTo>
                  <a:lnTo>
                    <a:pt x="12" y="629"/>
                  </a:lnTo>
                  <a:lnTo>
                    <a:pt x="4531" y="107"/>
                  </a:lnTo>
                  <a:lnTo>
                    <a:pt x="4519"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99" name="Google Shape;599;p36"/>
            <p:cNvSpPr/>
            <p:nvPr/>
          </p:nvSpPr>
          <p:spPr>
            <a:xfrm>
              <a:off x="1697168" y="2952501"/>
              <a:ext cx="349340" cy="54047"/>
            </a:xfrm>
            <a:custGeom>
              <a:avLst/>
              <a:gdLst/>
              <a:ahLst/>
              <a:cxnLst/>
              <a:rect l="l" t="t" r="r" b="b"/>
              <a:pathLst>
                <a:path w="4531" h="701" extrusionOk="0">
                  <a:moveTo>
                    <a:pt x="4519" y="1"/>
                  </a:moveTo>
                  <a:lnTo>
                    <a:pt x="0" y="582"/>
                  </a:lnTo>
                  <a:lnTo>
                    <a:pt x="12" y="700"/>
                  </a:lnTo>
                  <a:lnTo>
                    <a:pt x="4531" y="119"/>
                  </a:lnTo>
                  <a:lnTo>
                    <a:pt x="4519"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00" name="Google Shape;600;p36"/>
            <p:cNvSpPr/>
            <p:nvPr/>
          </p:nvSpPr>
          <p:spPr>
            <a:xfrm>
              <a:off x="2310726" y="2773322"/>
              <a:ext cx="262448" cy="64995"/>
            </a:xfrm>
            <a:custGeom>
              <a:avLst/>
              <a:gdLst/>
              <a:ahLst/>
              <a:cxnLst/>
              <a:rect l="l" t="t" r="r" b="b"/>
              <a:pathLst>
                <a:path w="3404" h="843" extrusionOk="0">
                  <a:moveTo>
                    <a:pt x="3404" y="0"/>
                  </a:moveTo>
                  <a:lnTo>
                    <a:pt x="0" y="309"/>
                  </a:lnTo>
                  <a:lnTo>
                    <a:pt x="0" y="842"/>
                  </a:lnTo>
                  <a:lnTo>
                    <a:pt x="3404" y="486"/>
                  </a:lnTo>
                  <a:lnTo>
                    <a:pt x="3404"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01" name="Google Shape;601;p36"/>
            <p:cNvSpPr/>
            <p:nvPr/>
          </p:nvSpPr>
          <p:spPr>
            <a:xfrm>
              <a:off x="2309801" y="2841864"/>
              <a:ext cx="264299" cy="38473"/>
            </a:xfrm>
            <a:custGeom>
              <a:avLst/>
              <a:gdLst/>
              <a:ahLst/>
              <a:cxnLst/>
              <a:rect l="l" t="t" r="r" b="b"/>
              <a:pathLst>
                <a:path w="3428" h="499" extrusionOk="0">
                  <a:moveTo>
                    <a:pt x="3416" y="1"/>
                  </a:moveTo>
                  <a:lnTo>
                    <a:pt x="0" y="392"/>
                  </a:lnTo>
                  <a:lnTo>
                    <a:pt x="12" y="499"/>
                  </a:lnTo>
                  <a:lnTo>
                    <a:pt x="3428" y="107"/>
                  </a:lnTo>
                  <a:lnTo>
                    <a:pt x="3416"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02" name="Google Shape;602;p36"/>
            <p:cNvSpPr/>
            <p:nvPr/>
          </p:nvSpPr>
          <p:spPr>
            <a:xfrm>
              <a:off x="2309801" y="2884885"/>
              <a:ext cx="264299" cy="42097"/>
            </a:xfrm>
            <a:custGeom>
              <a:avLst/>
              <a:gdLst/>
              <a:ahLst/>
              <a:cxnLst/>
              <a:rect l="l" t="t" r="r" b="b"/>
              <a:pathLst>
                <a:path w="3428" h="546" extrusionOk="0">
                  <a:moveTo>
                    <a:pt x="3416" y="0"/>
                  </a:moveTo>
                  <a:lnTo>
                    <a:pt x="0" y="439"/>
                  </a:lnTo>
                  <a:lnTo>
                    <a:pt x="12" y="546"/>
                  </a:lnTo>
                  <a:lnTo>
                    <a:pt x="3428" y="107"/>
                  </a:lnTo>
                  <a:lnTo>
                    <a:pt x="3416"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nvGrpSpPr>
            <p:cNvPr id="603" name="Google Shape;603;p36"/>
            <p:cNvGrpSpPr/>
            <p:nvPr/>
          </p:nvGrpSpPr>
          <p:grpSpPr>
            <a:xfrm>
              <a:off x="852217" y="2822605"/>
              <a:ext cx="1192399" cy="680390"/>
              <a:chOff x="829676" y="2938787"/>
              <a:chExt cx="998910" cy="569984"/>
            </a:xfrm>
          </p:grpSpPr>
          <p:sp>
            <p:nvSpPr>
              <p:cNvPr id="604" name="Google Shape;604;p36"/>
              <p:cNvSpPr/>
              <p:nvPr/>
            </p:nvSpPr>
            <p:spPr>
              <a:xfrm>
                <a:off x="1538201" y="2938787"/>
                <a:ext cx="290385" cy="66719"/>
              </a:xfrm>
              <a:custGeom>
                <a:avLst/>
                <a:gdLst/>
                <a:ahLst/>
                <a:cxnLst/>
                <a:rect l="l" t="t" r="r" b="b"/>
                <a:pathLst>
                  <a:path w="4496" h="1033" extrusionOk="0">
                    <a:moveTo>
                      <a:pt x="4496" y="1"/>
                    </a:moveTo>
                    <a:lnTo>
                      <a:pt x="1" y="416"/>
                    </a:lnTo>
                    <a:lnTo>
                      <a:pt x="1" y="1032"/>
                    </a:lnTo>
                    <a:lnTo>
                      <a:pt x="4496" y="558"/>
                    </a:lnTo>
                    <a:lnTo>
                      <a:pt x="4496"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05" name="Google Shape;605;p36"/>
              <p:cNvSpPr/>
              <p:nvPr/>
            </p:nvSpPr>
            <p:spPr>
              <a:xfrm>
                <a:off x="829676" y="3216836"/>
                <a:ext cx="442037" cy="86612"/>
              </a:xfrm>
              <a:custGeom>
                <a:avLst/>
                <a:gdLst/>
                <a:ahLst/>
                <a:cxnLst/>
                <a:rect l="l" t="t" r="r" b="b"/>
                <a:pathLst>
                  <a:path w="6844" h="1341" extrusionOk="0">
                    <a:moveTo>
                      <a:pt x="6844" y="1"/>
                    </a:moveTo>
                    <a:lnTo>
                      <a:pt x="1" y="1044"/>
                    </a:lnTo>
                    <a:lnTo>
                      <a:pt x="1" y="1341"/>
                    </a:lnTo>
                    <a:lnTo>
                      <a:pt x="6844" y="262"/>
                    </a:lnTo>
                    <a:lnTo>
                      <a:pt x="684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06" name="Google Shape;606;p36"/>
              <p:cNvSpPr/>
              <p:nvPr/>
            </p:nvSpPr>
            <p:spPr>
              <a:xfrm>
                <a:off x="829676" y="3249776"/>
                <a:ext cx="520963" cy="105019"/>
              </a:xfrm>
              <a:custGeom>
                <a:avLst/>
                <a:gdLst/>
                <a:ahLst/>
                <a:cxnLst/>
                <a:rect l="l" t="t" r="r" b="b"/>
                <a:pathLst>
                  <a:path w="8066" h="1626" extrusionOk="0">
                    <a:moveTo>
                      <a:pt x="8065" y="1"/>
                    </a:moveTo>
                    <a:lnTo>
                      <a:pt x="1" y="1329"/>
                    </a:lnTo>
                    <a:lnTo>
                      <a:pt x="1" y="1625"/>
                    </a:lnTo>
                    <a:lnTo>
                      <a:pt x="8065" y="262"/>
                    </a:lnTo>
                    <a:lnTo>
                      <a:pt x="806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07" name="Google Shape;607;p36"/>
              <p:cNvSpPr/>
              <p:nvPr/>
            </p:nvSpPr>
            <p:spPr>
              <a:xfrm>
                <a:off x="1044946" y="3294987"/>
                <a:ext cx="305693" cy="72080"/>
              </a:xfrm>
              <a:custGeom>
                <a:avLst/>
                <a:gdLst/>
                <a:ahLst/>
                <a:cxnLst/>
                <a:rect l="l" t="t" r="r" b="b"/>
                <a:pathLst>
                  <a:path w="4733" h="1116" extrusionOk="0">
                    <a:moveTo>
                      <a:pt x="4732" y="0"/>
                    </a:moveTo>
                    <a:lnTo>
                      <a:pt x="0" y="831"/>
                    </a:lnTo>
                    <a:lnTo>
                      <a:pt x="0" y="1115"/>
                    </a:lnTo>
                    <a:lnTo>
                      <a:pt x="4732" y="261"/>
                    </a:lnTo>
                    <a:lnTo>
                      <a:pt x="4732"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08" name="Google Shape;608;p36"/>
              <p:cNvSpPr/>
              <p:nvPr/>
            </p:nvSpPr>
            <p:spPr>
              <a:xfrm>
                <a:off x="829676" y="3357766"/>
                <a:ext cx="166313" cy="48376"/>
              </a:xfrm>
              <a:custGeom>
                <a:avLst/>
                <a:gdLst/>
                <a:ahLst/>
                <a:cxnLst/>
                <a:rect l="l" t="t" r="r" b="b"/>
                <a:pathLst>
                  <a:path w="2575" h="749" extrusionOk="0">
                    <a:moveTo>
                      <a:pt x="2574" y="1"/>
                    </a:moveTo>
                    <a:lnTo>
                      <a:pt x="1" y="452"/>
                    </a:lnTo>
                    <a:lnTo>
                      <a:pt x="1" y="748"/>
                    </a:lnTo>
                    <a:lnTo>
                      <a:pt x="2574" y="286"/>
                    </a:lnTo>
                    <a:lnTo>
                      <a:pt x="257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09" name="Google Shape;609;p36"/>
              <p:cNvSpPr/>
              <p:nvPr/>
            </p:nvSpPr>
            <p:spPr>
              <a:xfrm>
                <a:off x="829676" y="3340198"/>
                <a:ext cx="520963" cy="117226"/>
              </a:xfrm>
              <a:custGeom>
                <a:avLst/>
                <a:gdLst/>
                <a:ahLst/>
                <a:cxnLst/>
                <a:rect l="l" t="t" r="r" b="b"/>
                <a:pathLst>
                  <a:path w="8066" h="1815" extrusionOk="0">
                    <a:moveTo>
                      <a:pt x="8065" y="0"/>
                    </a:moveTo>
                    <a:lnTo>
                      <a:pt x="1" y="1518"/>
                    </a:lnTo>
                    <a:lnTo>
                      <a:pt x="1" y="1815"/>
                    </a:lnTo>
                    <a:lnTo>
                      <a:pt x="8065" y="261"/>
                    </a:lnTo>
                    <a:lnTo>
                      <a:pt x="8065"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10" name="Google Shape;610;p36"/>
              <p:cNvSpPr/>
              <p:nvPr/>
            </p:nvSpPr>
            <p:spPr>
              <a:xfrm>
                <a:off x="829676" y="3384570"/>
                <a:ext cx="520963" cy="124202"/>
              </a:xfrm>
              <a:custGeom>
                <a:avLst/>
                <a:gdLst/>
                <a:ahLst/>
                <a:cxnLst/>
                <a:rect l="l" t="t" r="r" b="b"/>
                <a:pathLst>
                  <a:path w="8066" h="1923" extrusionOk="0">
                    <a:moveTo>
                      <a:pt x="8065" y="1"/>
                    </a:moveTo>
                    <a:lnTo>
                      <a:pt x="1" y="1626"/>
                    </a:lnTo>
                    <a:lnTo>
                      <a:pt x="1" y="1922"/>
                    </a:lnTo>
                    <a:lnTo>
                      <a:pt x="8065" y="274"/>
                    </a:lnTo>
                    <a:lnTo>
                      <a:pt x="806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sp>
          <p:nvSpPr>
            <p:cNvPr id="611" name="Google Shape;611;p36"/>
            <p:cNvSpPr/>
            <p:nvPr/>
          </p:nvSpPr>
          <p:spPr>
            <a:xfrm>
              <a:off x="841287" y="995256"/>
              <a:ext cx="204855" cy="144871"/>
            </a:xfrm>
            <a:custGeom>
              <a:avLst/>
              <a:gdLst/>
              <a:ahLst/>
              <a:cxnLst/>
              <a:rect l="l" t="t" r="r" b="b"/>
              <a:pathLst>
                <a:path w="2657" h="1879" extrusionOk="0">
                  <a:moveTo>
                    <a:pt x="791" y="0"/>
                  </a:moveTo>
                  <a:cubicBezTo>
                    <a:pt x="328" y="0"/>
                    <a:pt x="0" y="210"/>
                    <a:pt x="0" y="564"/>
                  </a:cubicBezTo>
                  <a:cubicBezTo>
                    <a:pt x="0" y="1051"/>
                    <a:pt x="617" y="1608"/>
                    <a:pt x="1352" y="1810"/>
                  </a:cubicBezTo>
                  <a:cubicBezTo>
                    <a:pt x="1530" y="1856"/>
                    <a:pt x="1700" y="1878"/>
                    <a:pt x="1854" y="1878"/>
                  </a:cubicBezTo>
                  <a:cubicBezTo>
                    <a:pt x="2326" y="1878"/>
                    <a:pt x="2657" y="1669"/>
                    <a:pt x="2657" y="1311"/>
                  </a:cubicBezTo>
                  <a:cubicBezTo>
                    <a:pt x="2657" y="849"/>
                    <a:pt x="2088" y="303"/>
                    <a:pt x="1352" y="90"/>
                  </a:cubicBezTo>
                  <a:cubicBezTo>
                    <a:pt x="1153" y="29"/>
                    <a:pt x="963" y="0"/>
                    <a:pt x="79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12" name="Google Shape;612;p36"/>
            <p:cNvSpPr/>
            <p:nvPr/>
          </p:nvSpPr>
          <p:spPr>
            <a:xfrm>
              <a:off x="1106432" y="1061562"/>
              <a:ext cx="748024" cy="263451"/>
            </a:xfrm>
            <a:custGeom>
              <a:avLst/>
              <a:gdLst/>
              <a:ahLst/>
              <a:cxnLst/>
              <a:rect l="l" t="t" r="r" b="b"/>
              <a:pathLst>
                <a:path w="9702" h="3417" extrusionOk="0">
                  <a:moveTo>
                    <a:pt x="1" y="1"/>
                  </a:moveTo>
                  <a:lnTo>
                    <a:pt x="1" y="677"/>
                  </a:lnTo>
                  <a:lnTo>
                    <a:pt x="9702" y="3416"/>
                  </a:lnTo>
                  <a:lnTo>
                    <a:pt x="9702" y="2847"/>
                  </a:lnTo>
                  <a:lnTo>
                    <a:pt x="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13" name="Google Shape;613;p36"/>
            <p:cNvSpPr/>
            <p:nvPr/>
          </p:nvSpPr>
          <p:spPr>
            <a:xfrm>
              <a:off x="2588669" y="1875963"/>
              <a:ext cx="29298" cy="66229"/>
            </a:xfrm>
            <a:custGeom>
              <a:avLst/>
              <a:gdLst/>
              <a:ahLst/>
              <a:cxnLst/>
              <a:rect l="l" t="t" r="r" b="b"/>
              <a:pathLst>
                <a:path w="380" h="859" extrusionOk="0">
                  <a:moveTo>
                    <a:pt x="104" y="0"/>
                  </a:moveTo>
                  <a:cubicBezTo>
                    <a:pt x="92" y="0"/>
                    <a:pt x="81" y="2"/>
                    <a:pt x="72" y="5"/>
                  </a:cubicBezTo>
                  <a:cubicBezTo>
                    <a:pt x="24" y="29"/>
                    <a:pt x="12" y="76"/>
                    <a:pt x="12" y="112"/>
                  </a:cubicBezTo>
                  <a:cubicBezTo>
                    <a:pt x="0" y="206"/>
                    <a:pt x="72" y="289"/>
                    <a:pt x="155" y="301"/>
                  </a:cubicBezTo>
                  <a:cubicBezTo>
                    <a:pt x="83" y="384"/>
                    <a:pt x="48" y="479"/>
                    <a:pt x="48" y="574"/>
                  </a:cubicBezTo>
                  <a:cubicBezTo>
                    <a:pt x="36" y="681"/>
                    <a:pt x="72" y="788"/>
                    <a:pt x="143" y="859"/>
                  </a:cubicBezTo>
                  <a:cubicBezTo>
                    <a:pt x="143" y="811"/>
                    <a:pt x="178" y="776"/>
                    <a:pt x="214" y="740"/>
                  </a:cubicBezTo>
                  <a:cubicBezTo>
                    <a:pt x="249" y="716"/>
                    <a:pt x="285" y="693"/>
                    <a:pt x="321" y="669"/>
                  </a:cubicBezTo>
                  <a:cubicBezTo>
                    <a:pt x="356" y="633"/>
                    <a:pt x="380" y="586"/>
                    <a:pt x="356" y="538"/>
                  </a:cubicBezTo>
                  <a:cubicBezTo>
                    <a:pt x="332" y="479"/>
                    <a:pt x="238" y="467"/>
                    <a:pt x="238" y="396"/>
                  </a:cubicBezTo>
                  <a:cubicBezTo>
                    <a:pt x="238" y="349"/>
                    <a:pt x="309" y="325"/>
                    <a:pt x="321" y="278"/>
                  </a:cubicBezTo>
                  <a:cubicBezTo>
                    <a:pt x="344" y="230"/>
                    <a:pt x="321" y="183"/>
                    <a:pt x="297" y="135"/>
                  </a:cubicBezTo>
                  <a:cubicBezTo>
                    <a:pt x="261" y="100"/>
                    <a:pt x="238" y="52"/>
                    <a:pt x="202" y="29"/>
                  </a:cubicBezTo>
                  <a:cubicBezTo>
                    <a:pt x="176" y="11"/>
                    <a:pt x="137" y="0"/>
                    <a:pt x="104" y="0"/>
                  </a:cubicBezTo>
                  <a:close/>
                </a:path>
              </a:pathLst>
            </a:custGeom>
            <a:solidFill>
              <a:srgbClr val="F27E72"/>
            </a:solidFill>
            <a:ln>
              <a:noFill/>
            </a:ln>
          </p:spPr>
          <p:txBody>
            <a:bodyPr spcFirstLastPara="1" wrap="square" lIns="121900" tIns="121900" rIns="121900" bIns="121900" anchor="ctr" anchorCtr="0">
              <a:noAutofit/>
            </a:bodyPr>
            <a:lstStyle/>
            <a:p>
              <a:endParaRPr sz="2400"/>
            </a:p>
          </p:txBody>
        </p:sp>
        <p:sp>
          <p:nvSpPr>
            <p:cNvPr id="614" name="Google Shape;614;p36"/>
            <p:cNvSpPr/>
            <p:nvPr/>
          </p:nvSpPr>
          <p:spPr>
            <a:xfrm>
              <a:off x="2626140" y="3402376"/>
              <a:ext cx="341167" cy="871693"/>
            </a:xfrm>
            <a:custGeom>
              <a:avLst/>
              <a:gdLst/>
              <a:ahLst/>
              <a:cxnLst/>
              <a:rect l="l" t="t" r="r" b="b"/>
              <a:pathLst>
                <a:path w="4425" h="11306" extrusionOk="0">
                  <a:moveTo>
                    <a:pt x="2313" y="24"/>
                  </a:moveTo>
                  <a:cubicBezTo>
                    <a:pt x="1839" y="96"/>
                    <a:pt x="1353" y="1"/>
                    <a:pt x="890" y="226"/>
                  </a:cubicBezTo>
                  <a:cubicBezTo>
                    <a:pt x="772" y="285"/>
                    <a:pt x="665" y="380"/>
                    <a:pt x="570" y="475"/>
                  </a:cubicBezTo>
                  <a:cubicBezTo>
                    <a:pt x="285" y="795"/>
                    <a:pt x="143" y="1139"/>
                    <a:pt x="96" y="1578"/>
                  </a:cubicBezTo>
                  <a:cubicBezTo>
                    <a:pt x="1" y="2491"/>
                    <a:pt x="202" y="4140"/>
                    <a:pt x="451" y="5017"/>
                  </a:cubicBezTo>
                  <a:cubicBezTo>
                    <a:pt x="949" y="6749"/>
                    <a:pt x="1080" y="7401"/>
                    <a:pt x="1305" y="8587"/>
                  </a:cubicBezTo>
                  <a:cubicBezTo>
                    <a:pt x="1376" y="8907"/>
                    <a:pt x="1365" y="9263"/>
                    <a:pt x="1305" y="9536"/>
                  </a:cubicBezTo>
                  <a:cubicBezTo>
                    <a:pt x="1258" y="9726"/>
                    <a:pt x="1175" y="10081"/>
                    <a:pt x="1175" y="10283"/>
                  </a:cubicBezTo>
                  <a:cubicBezTo>
                    <a:pt x="1175" y="10639"/>
                    <a:pt x="1258" y="10769"/>
                    <a:pt x="1554" y="10840"/>
                  </a:cubicBezTo>
                  <a:cubicBezTo>
                    <a:pt x="1686" y="10877"/>
                    <a:pt x="1783" y="10885"/>
                    <a:pt x="1864" y="10885"/>
                  </a:cubicBezTo>
                  <a:cubicBezTo>
                    <a:pt x="1935" y="10885"/>
                    <a:pt x="1994" y="10879"/>
                    <a:pt x="2053" y="10879"/>
                  </a:cubicBezTo>
                  <a:cubicBezTo>
                    <a:pt x="2101" y="10879"/>
                    <a:pt x="2150" y="10883"/>
                    <a:pt x="2207" y="10900"/>
                  </a:cubicBezTo>
                  <a:cubicBezTo>
                    <a:pt x="2432" y="10959"/>
                    <a:pt x="2515" y="11030"/>
                    <a:pt x="2717" y="11149"/>
                  </a:cubicBezTo>
                  <a:cubicBezTo>
                    <a:pt x="2918" y="11264"/>
                    <a:pt x="3072" y="11305"/>
                    <a:pt x="3221" y="11305"/>
                  </a:cubicBezTo>
                  <a:cubicBezTo>
                    <a:pt x="3441" y="11305"/>
                    <a:pt x="3648" y="11215"/>
                    <a:pt x="3974" y="11137"/>
                  </a:cubicBezTo>
                  <a:cubicBezTo>
                    <a:pt x="4235" y="11078"/>
                    <a:pt x="4424" y="10852"/>
                    <a:pt x="4187" y="10734"/>
                  </a:cubicBezTo>
                  <a:cubicBezTo>
                    <a:pt x="4092" y="10674"/>
                    <a:pt x="3997" y="10627"/>
                    <a:pt x="3903" y="10568"/>
                  </a:cubicBezTo>
                  <a:cubicBezTo>
                    <a:pt x="3404" y="10307"/>
                    <a:pt x="3381" y="10342"/>
                    <a:pt x="2977" y="9915"/>
                  </a:cubicBezTo>
                  <a:cubicBezTo>
                    <a:pt x="2966" y="9915"/>
                    <a:pt x="2740" y="9702"/>
                    <a:pt x="2740" y="9702"/>
                  </a:cubicBezTo>
                  <a:cubicBezTo>
                    <a:pt x="2444" y="9394"/>
                    <a:pt x="2361" y="8967"/>
                    <a:pt x="2337" y="8504"/>
                  </a:cubicBezTo>
                  <a:cubicBezTo>
                    <a:pt x="2052" y="2373"/>
                    <a:pt x="2800" y="511"/>
                    <a:pt x="2313" y="24"/>
                  </a:cubicBezTo>
                  <a:close/>
                </a:path>
              </a:pathLst>
            </a:custGeom>
            <a:solidFill>
              <a:srgbClr val="D29E72"/>
            </a:solidFill>
            <a:ln>
              <a:noFill/>
            </a:ln>
          </p:spPr>
          <p:txBody>
            <a:bodyPr spcFirstLastPara="1" wrap="square" lIns="121900" tIns="121900" rIns="121900" bIns="121900" anchor="ctr" anchorCtr="0">
              <a:noAutofit/>
            </a:bodyPr>
            <a:lstStyle/>
            <a:p>
              <a:endParaRPr sz="2400"/>
            </a:p>
          </p:txBody>
        </p:sp>
        <p:sp>
          <p:nvSpPr>
            <p:cNvPr id="615" name="Google Shape;615;p36"/>
            <p:cNvSpPr/>
            <p:nvPr/>
          </p:nvSpPr>
          <p:spPr>
            <a:xfrm>
              <a:off x="2626140" y="3402376"/>
              <a:ext cx="193058" cy="835841"/>
            </a:xfrm>
            <a:custGeom>
              <a:avLst/>
              <a:gdLst/>
              <a:ahLst/>
              <a:cxnLst/>
              <a:rect l="l" t="t" r="r" b="b"/>
              <a:pathLst>
                <a:path w="2504" h="10841" extrusionOk="0">
                  <a:moveTo>
                    <a:pt x="2313" y="24"/>
                  </a:moveTo>
                  <a:cubicBezTo>
                    <a:pt x="1839" y="96"/>
                    <a:pt x="1353" y="1"/>
                    <a:pt x="890" y="226"/>
                  </a:cubicBezTo>
                  <a:cubicBezTo>
                    <a:pt x="772" y="285"/>
                    <a:pt x="665" y="368"/>
                    <a:pt x="570" y="475"/>
                  </a:cubicBezTo>
                  <a:cubicBezTo>
                    <a:pt x="297" y="795"/>
                    <a:pt x="143" y="1127"/>
                    <a:pt x="96" y="1578"/>
                  </a:cubicBezTo>
                  <a:cubicBezTo>
                    <a:pt x="1" y="2491"/>
                    <a:pt x="202" y="4140"/>
                    <a:pt x="451" y="5017"/>
                  </a:cubicBezTo>
                  <a:cubicBezTo>
                    <a:pt x="949" y="6737"/>
                    <a:pt x="1080" y="7401"/>
                    <a:pt x="1317" y="8587"/>
                  </a:cubicBezTo>
                  <a:cubicBezTo>
                    <a:pt x="1376" y="8907"/>
                    <a:pt x="1376" y="9263"/>
                    <a:pt x="1305" y="9536"/>
                  </a:cubicBezTo>
                  <a:cubicBezTo>
                    <a:pt x="1258" y="9726"/>
                    <a:pt x="1175" y="10081"/>
                    <a:pt x="1175" y="10283"/>
                  </a:cubicBezTo>
                  <a:cubicBezTo>
                    <a:pt x="1175" y="10627"/>
                    <a:pt x="1258" y="10757"/>
                    <a:pt x="1542" y="10840"/>
                  </a:cubicBezTo>
                  <a:cubicBezTo>
                    <a:pt x="1614" y="10497"/>
                    <a:pt x="1685" y="10164"/>
                    <a:pt x="1685" y="9868"/>
                  </a:cubicBezTo>
                  <a:cubicBezTo>
                    <a:pt x="1827" y="7057"/>
                    <a:pt x="368" y="3452"/>
                    <a:pt x="2479" y="938"/>
                  </a:cubicBezTo>
                  <a:cubicBezTo>
                    <a:pt x="2503" y="451"/>
                    <a:pt x="2467" y="167"/>
                    <a:pt x="2313" y="24"/>
                  </a:cubicBezTo>
                  <a:close/>
                </a:path>
              </a:pathLst>
            </a:custGeom>
            <a:solidFill>
              <a:srgbClr val="C29570"/>
            </a:solidFill>
            <a:ln>
              <a:noFill/>
            </a:ln>
          </p:spPr>
          <p:txBody>
            <a:bodyPr spcFirstLastPara="1" wrap="square" lIns="121900" tIns="121900" rIns="121900" bIns="121900" anchor="ctr" anchorCtr="0">
              <a:noAutofit/>
            </a:bodyPr>
            <a:lstStyle/>
            <a:p>
              <a:endParaRPr sz="2400"/>
            </a:p>
          </p:txBody>
        </p:sp>
        <p:sp>
          <p:nvSpPr>
            <p:cNvPr id="616" name="Google Shape;616;p36"/>
            <p:cNvSpPr/>
            <p:nvPr/>
          </p:nvSpPr>
          <p:spPr>
            <a:xfrm>
              <a:off x="2626140" y="3402376"/>
              <a:ext cx="193058" cy="439933"/>
            </a:xfrm>
            <a:custGeom>
              <a:avLst/>
              <a:gdLst/>
              <a:ahLst/>
              <a:cxnLst/>
              <a:rect l="l" t="t" r="r" b="b"/>
              <a:pathLst>
                <a:path w="2504" h="5706" extrusionOk="0">
                  <a:moveTo>
                    <a:pt x="2313" y="24"/>
                  </a:moveTo>
                  <a:cubicBezTo>
                    <a:pt x="1839" y="96"/>
                    <a:pt x="1353" y="1"/>
                    <a:pt x="890" y="226"/>
                  </a:cubicBezTo>
                  <a:cubicBezTo>
                    <a:pt x="772" y="285"/>
                    <a:pt x="665" y="368"/>
                    <a:pt x="570" y="475"/>
                  </a:cubicBezTo>
                  <a:cubicBezTo>
                    <a:pt x="297" y="795"/>
                    <a:pt x="143" y="1127"/>
                    <a:pt x="96" y="1578"/>
                  </a:cubicBezTo>
                  <a:cubicBezTo>
                    <a:pt x="1" y="2491"/>
                    <a:pt x="202" y="4140"/>
                    <a:pt x="451" y="5017"/>
                  </a:cubicBezTo>
                  <a:cubicBezTo>
                    <a:pt x="534" y="5266"/>
                    <a:pt x="594" y="5492"/>
                    <a:pt x="653" y="5705"/>
                  </a:cubicBezTo>
                  <a:cubicBezTo>
                    <a:pt x="902" y="4211"/>
                    <a:pt x="795" y="2527"/>
                    <a:pt x="2029" y="1531"/>
                  </a:cubicBezTo>
                  <a:cubicBezTo>
                    <a:pt x="2159" y="1388"/>
                    <a:pt x="2313" y="1282"/>
                    <a:pt x="2467" y="1187"/>
                  </a:cubicBezTo>
                  <a:cubicBezTo>
                    <a:pt x="2503" y="546"/>
                    <a:pt x="2491" y="190"/>
                    <a:pt x="2313" y="24"/>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617" name="Google Shape;617;p36"/>
            <p:cNvSpPr/>
            <p:nvPr/>
          </p:nvSpPr>
          <p:spPr>
            <a:xfrm>
              <a:off x="2714881" y="4171366"/>
              <a:ext cx="253351" cy="104471"/>
            </a:xfrm>
            <a:custGeom>
              <a:avLst/>
              <a:gdLst/>
              <a:ahLst/>
              <a:cxnLst/>
              <a:rect l="l" t="t" r="r" b="b"/>
              <a:pathLst>
                <a:path w="3286" h="1355" extrusionOk="0">
                  <a:moveTo>
                    <a:pt x="59" y="1"/>
                  </a:moveTo>
                  <a:cubicBezTo>
                    <a:pt x="12" y="72"/>
                    <a:pt x="0" y="202"/>
                    <a:pt x="0" y="285"/>
                  </a:cubicBezTo>
                  <a:cubicBezTo>
                    <a:pt x="0" y="641"/>
                    <a:pt x="71" y="795"/>
                    <a:pt x="368" y="878"/>
                  </a:cubicBezTo>
                  <a:cubicBezTo>
                    <a:pt x="521" y="921"/>
                    <a:pt x="634" y="928"/>
                    <a:pt x="731" y="928"/>
                  </a:cubicBezTo>
                  <a:cubicBezTo>
                    <a:pt x="779" y="928"/>
                    <a:pt x="824" y="926"/>
                    <a:pt x="868" y="926"/>
                  </a:cubicBezTo>
                  <a:cubicBezTo>
                    <a:pt x="933" y="926"/>
                    <a:pt x="996" y="930"/>
                    <a:pt x="1067" y="950"/>
                  </a:cubicBezTo>
                  <a:cubicBezTo>
                    <a:pt x="1281" y="1009"/>
                    <a:pt x="1364" y="1080"/>
                    <a:pt x="1577" y="1199"/>
                  </a:cubicBezTo>
                  <a:cubicBezTo>
                    <a:pt x="1774" y="1313"/>
                    <a:pt x="1926" y="1355"/>
                    <a:pt x="2073" y="1355"/>
                  </a:cubicBezTo>
                  <a:cubicBezTo>
                    <a:pt x="2290" y="1355"/>
                    <a:pt x="2497" y="1264"/>
                    <a:pt x="2823" y="1187"/>
                  </a:cubicBezTo>
                  <a:cubicBezTo>
                    <a:pt x="3084" y="1127"/>
                    <a:pt x="3285" y="878"/>
                    <a:pt x="3036" y="748"/>
                  </a:cubicBezTo>
                  <a:cubicBezTo>
                    <a:pt x="2941" y="700"/>
                    <a:pt x="2846" y="653"/>
                    <a:pt x="2752" y="594"/>
                  </a:cubicBezTo>
                  <a:cubicBezTo>
                    <a:pt x="2597" y="523"/>
                    <a:pt x="2491" y="463"/>
                    <a:pt x="2408" y="416"/>
                  </a:cubicBezTo>
                  <a:cubicBezTo>
                    <a:pt x="2301" y="570"/>
                    <a:pt x="2170" y="689"/>
                    <a:pt x="2052" y="736"/>
                  </a:cubicBezTo>
                  <a:cubicBezTo>
                    <a:pt x="1198" y="606"/>
                    <a:pt x="451" y="629"/>
                    <a:pt x="5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618" name="Google Shape;618;p36"/>
            <p:cNvSpPr/>
            <p:nvPr/>
          </p:nvSpPr>
          <p:spPr>
            <a:xfrm>
              <a:off x="2472558" y="3391428"/>
              <a:ext cx="229527" cy="994050"/>
            </a:xfrm>
            <a:custGeom>
              <a:avLst/>
              <a:gdLst/>
              <a:ahLst/>
              <a:cxnLst/>
              <a:rect l="l" t="t" r="r" b="b"/>
              <a:pathLst>
                <a:path w="2977" h="12893" extrusionOk="0">
                  <a:moveTo>
                    <a:pt x="2681" y="0"/>
                  </a:moveTo>
                  <a:lnTo>
                    <a:pt x="2681" y="0"/>
                  </a:lnTo>
                  <a:cubicBezTo>
                    <a:pt x="1904" y="54"/>
                    <a:pt x="1274" y="354"/>
                    <a:pt x="524" y="354"/>
                  </a:cubicBezTo>
                  <a:cubicBezTo>
                    <a:pt x="449" y="354"/>
                    <a:pt x="374" y="351"/>
                    <a:pt x="297" y="344"/>
                  </a:cubicBezTo>
                  <a:lnTo>
                    <a:pt x="297" y="344"/>
                  </a:lnTo>
                  <a:cubicBezTo>
                    <a:pt x="0" y="3594"/>
                    <a:pt x="878" y="7543"/>
                    <a:pt x="1020" y="10057"/>
                  </a:cubicBezTo>
                  <a:cubicBezTo>
                    <a:pt x="949" y="10532"/>
                    <a:pt x="913" y="10769"/>
                    <a:pt x="688" y="11160"/>
                  </a:cubicBezTo>
                  <a:cubicBezTo>
                    <a:pt x="605" y="11279"/>
                    <a:pt x="522" y="11386"/>
                    <a:pt x="451" y="11516"/>
                  </a:cubicBezTo>
                  <a:cubicBezTo>
                    <a:pt x="392" y="11635"/>
                    <a:pt x="403" y="11777"/>
                    <a:pt x="403" y="11919"/>
                  </a:cubicBezTo>
                  <a:cubicBezTo>
                    <a:pt x="427" y="12216"/>
                    <a:pt x="522" y="12477"/>
                    <a:pt x="652" y="12714"/>
                  </a:cubicBezTo>
                  <a:cubicBezTo>
                    <a:pt x="745" y="12857"/>
                    <a:pt x="856" y="12893"/>
                    <a:pt x="980" y="12893"/>
                  </a:cubicBezTo>
                  <a:cubicBezTo>
                    <a:pt x="1031" y="12893"/>
                    <a:pt x="1084" y="12887"/>
                    <a:pt x="1139" y="12880"/>
                  </a:cubicBezTo>
                  <a:cubicBezTo>
                    <a:pt x="1400" y="12856"/>
                    <a:pt x="1613" y="12797"/>
                    <a:pt x="1815" y="12607"/>
                  </a:cubicBezTo>
                  <a:cubicBezTo>
                    <a:pt x="2064" y="12358"/>
                    <a:pt x="2254" y="11931"/>
                    <a:pt x="2254" y="11540"/>
                  </a:cubicBezTo>
                  <a:cubicBezTo>
                    <a:pt x="2254" y="11362"/>
                    <a:pt x="2218" y="11149"/>
                    <a:pt x="2194" y="10971"/>
                  </a:cubicBezTo>
                  <a:cubicBezTo>
                    <a:pt x="2194" y="10971"/>
                    <a:pt x="2099" y="10129"/>
                    <a:pt x="2016" y="9820"/>
                  </a:cubicBezTo>
                  <a:cubicBezTo>
                    <a:pt x="2111" y="6405"/>
                    <a:pt x="2977" y="1032"/>
                    <a:pt x="2681" y="0"/>
                  </a:cubicBezTo>
                  <a:close/>
                </a:path>
              </a:pathLst>
            </a:custGeom>
            <a:solidFill>
              <a:srgbClr val="D29E72"/>
            </a:solidFill>
            <a:ln>
              <a:noFill/>
            </a:ln>
          </p:spPr>
          <p:txBody>
            <a:bodyPr spcFirstLastPara="1" wrap="square" lIns="121900" tIns="121900" rIns="121900" bIns="121900" anchor="ctr" anchorCtr="0">
              <a:noAutofit/>
            </a:bodyPr>
            <a:lstStyle/>
            <a:p>
              <a:endParaRPr sz="2400"/>
            </a:p>
          </p:txBody>
        </p:sp>
        <p:sp>
          <p:nvSpPr>
            <p:cNvPr id="619" name="Google Shape;619;p36"/>
            <p:cNvSpPr/>
            <p:nvPr/>
          </p:nvSpPr>
          <p:spPr>
            <a:xfrm>
              <a:off x="2502704" y="4216160"/>
              <a:ext cx="38473" cy="133614"/>
            </a:xfrm>
            <a:custGeom>
              <a:avLst/>
              <a:gdLst/>
              <a:ahLst/>
              <a:cxnLst/>
              <a:rect l="l" t="t" r="r" b="b"/>
              <a:pathLst>
                <a:path w="499" h="1733" extrusionOk="0">
                  <a:moveTo>
                    <a:pt x="499" y="1"/>
                  </a:moveTo>
                  <a:lnTo>
                    <a:pt x="499" y="1"/>
                  </a:lnTo>
                  <a:cubicBezTo>
                    <a:pt x="451" y="143"/>
                    <a:pt x="392" y="285"/>
                    <a:pt x="297" y="463"/>
                  </a:cubicBezTo>
                  <a:cubicBezTo>
                    <a:pt x="226" y="582"/>
                    <a:pt x="131" y="689"/>
                    <a:pt x="60" y="819"/>
                  </a:cubicBezTo>
                  <a:cubicBezTo>
                    <a:pt x="1" y="938"/>
                    <a:pt x="12" y="1080"/>
                    <a:pt x="12" y="1222"/>
                  </a:cubicBezTo>
                  <a:cubicBezTo>
                    <a:pt x="24" y="1400"/>
                    <a:pt x="72" y="1566"/>
                    <a:pt x="131" y="1732"/>
                  </a:cubicBezTo>
                  <a:cubicBezTo>
                    <a:pt x="309" y="1163"/>
                    <a:pt x="428" y="594"/>
                    <a:pt x="499" y="1"/>
                  </a:cubicBezTo>
                  <a:close/>
                </a:path>
              </a:pathLst>
            </a:custGeom>
            <a:solidFill>
              <a:srgbClr val="C29570"/>
            </a:solidFill>
            <a:ln>
              <a:noFill/>
            </a:ln>
          </p:spPr>
          <p:txBody>
            <a:bodyPr spcFirstLastPara="1" wrap="square" lIns="121900" tIns="121900" rIns="121900" bIns="121900" anchor="ctr" anchorCtr="0">
              <a:noAutofit/>
            </a:bodyPr>
            <a:lstStyle/>
            <a:p>
              <a:endParaRPr sz="2400"/>
            </a:p>
          </p:txBody>
        </p:sp>
        <p:sp>
          <p:nvSpPr>
            <p:cNvPr id="620" name="Google Shape;620;p36"/>
            <p:cNvSpPr/>
            <p:nvPr/>
          </p:nvSpPr>
          <p:spPr>
            <a:xfrm>
              <a:off x="2474331" y="3391428"/>
              <a:ext cx="211331" cy="736151"/>
            </a:xfrm>
            <a:custGeom>
              <a:avLst/>
              <a:gdLst/>
              <a:ahLst/>
              <a:cxnLst/>
              <a:rect l="l" t="t" r="r" b="b"/>
              <a:pathLst>
                <a:path w="2741" h="9548" extrusionOk="0">
                  <a:moveTo>
                    <a:pt x="2658" y="0"/>
                  </a:moveTo>
                  <a:cubicBezTo>
                    <a:pt x="1881" y="54"/>
                    <a:pt x="1251" y="354"/>
                    <a:pt x="501" y="354"/>
                  </a:cubicBezTo>
                  <a:cubicBezTo>
                    <a:pt x="426" y="354"/>
                    <a:pt x="351" y="351"/>
                    <a:pt x="274" y="344"/>
                  </a:cubicBezTo>
                  <a:lnTo>
                    <a:pt x="274" y="344"/>
                  </a:lnTo>
                  <a:cubicBezTo>
                    <a:pt x="1" y="3380"/>
                    <a:pt x="736" y="7021"/>
                    <a:pt x="962" y="9547"/>
                  </a:cubicBezTo>
                  <a:cubicBezTo>
                    <a:pt x="1056" y="7342"/>
                    <a:pt x="796" y="5017"/>
                    <a:pt x="1282" y="2740"/>
                  </a:cubicBezTo>
                  <a:cubicBezTo>
                    <a:pt x="1410" y="2354"/>
                    <a:pt x="1988" y="1969"/>
                    <a:pt x="2629" y="1969"/>
                  </a:cubicBezTo>
                  <a:cubicBezTo>
                    <a:pt x="2638" y="1969"/>
                    <a:pt x="2648" y="1969"/>
                    <a:pt x="2658" y="1969"/>
                  </a:cubicBezTo>
                  <a:cubicBezTo>
                    <a:pt x="2729" y="1032"/>
                    <a:pt x="2741" y="309"/>
                    <a:pt x="2658" y="0"/>
                  </a:cubicBezTo>
                  <a:close/>
                </a:path>
              </a:pathLst>
            </a:custGeom>
            <a:solidFill>
              <a:srgbClr val="C29570"/>
            </a:solidFill>
            <a:ln>
              <a:noFill/>
            </a:ln>
          </p:spPr>
          <p:txBody>
            <a:bodyPr spcFirstLastPara="1" wrap="square" lIns="121900" tIns="121900" rIns="121900" bIns="121900" anchor="ctr" anchorCtr="0">
              <a:noAutofit/>
            </a:bodyPr>
            <a:lstStyle/>
            <a:p>
              <a:endParaRPr sz="2400"/>
            </a:p>
          </p:txBody>
        </p:sp>
        <p:sp>
          <p:nvSpPr>
            <p:cNvPr id="621" name="Google Shape;621;p36"/>
            <p:cNvSpPr/>
            <p:nvPr/>
          </p:nvSpPr>
          <p:spPr>
            <a:xfrm>
              <a:off x="2490830" y="3391428"/>
              <a:ext cx="194832" cy="149034"/>
            </a:xfrm>
            <a:custGeom>
              <a:avLst/>
              <a:gdLst/>
              <a:ahLst/>
              <a:cxnLst/>
              <a:rect l="l" t="t" r="r" b="b"/>
              <a:pathLst>
                <a:path w="2527" h="1933" extrusionOk="0">
                  <a:moveTo>
                    <a:pt x="2444" y="0"/>
                  </a:moveTo>
                  <a:cubicBezTo>
                    <a:pt x="1667" y="54"/>
                    <a:pt x="1037" y="354"/>
                    <a:pt x="287" y="354"/>
                  </a:cubicBezTo>
                  <a:cubicBezTo>
                    <a:pt x="212" y="354"/>
                    <a:pt x="137" y="351"/>
                    <a:pt x="60" y="344"/>
                  </a:cubicBezTo>
                  <a:cubicBezTo>
                    <a:pt x="12" y="795"/>
                    <a:pt x="0" y="1258"/>
                    <a:pt x="0" y="1732"/>
                  </a:cubicBezTo>
                  <a:cubicBezTo>
                    <a:pt x="472" y="1866"/>
                    <a:pt x="965" y="1933"/>
                    <a:pt x="1456" y="1933"/>
                  </a:cubicBezTo>
                  <a:cubicBezTo>
                    <a:pt x="1792" y="1933"/>
                    <a:pt x="2128" y="1901"/>
                    <a:pt x="2455" y="1839"/>
                  </a:cubicBezTo>
                  <a:cubicBezTo>
                    <a:pt x="2515" y="961"/>
                    <a:pt x="2527" y="297"/>
                    <a:pt x="244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622" name="Google Shape;622;p36"/>
            <p:cNvSpPr/>
            <p:nvPr/>
          </p:nvSpPr>
          <p:spPr>
            <a:xfrm>
              <a:off x="2502704" y="4233585"/>
              <a:ext cx="143637" cy="151887"/>
            </a:xfrm>
            <a:custGeom>
              <a:avLst/>
              <a:gdLst/>
              <a:ahLst/>
              <a:cxnLst/>
              <a:rect l="l" t="t" r="r" b="b"/>
              <a:pathLst>
                <a:path w="1863" h="1970" extrusionOk="0">
                  <a:moveTo>
                    <a:pt x="1803" y="0"/>
                  </a:moveTo>
                  <a:cubicBezTo>
                    <a:pt x="1660" y="696"/>
                    <a:pt x="1464" y="1078"/>
                    <a:pt x="881" y="1078"/>
                  </a:cubicBezTo>
                  <a:cubicBezTo>
                    <a:pt x="739" y="1078"/>
                    <a:pt x="573" y="1055"/>
                    <a:pt x="380" y="1008"/>
                  </a:cubicBezTo>
                  <a:cubicBezTo>
                    <a:pt x="131" y="925"/>
                    <a:pt x="155" y="629"/>
                    <a:pt x="202" y="380"/>
                  </a:cubicBezTo>
                  <a:lnTo>
                    <a:pt x="202" y="380"/>
                  </a:lnTo>
                  <a:cubicBezTo>
                    <a:pt x="155" y="451"/>
                    <a:pt x="107" y="510"/>
                    <a:pt x="60" y="593"/>
                  </a:cubicBezTo>
                  <a:cubicBezTo>
                    <a:pt x="1" y="712"/>
                    <a:pt x="12" y="866"/>
                    <a:pt x="12" y="996"/>
                  </a:cubicBezTo>
                  <a:cubicBezTo>
                    <a:pt x="36" y="1293"/>
                    <a:pt x="131" y="1554"/>
                    <a:pt x="273" y="1791"/>
                  </a:cubicBezTo>
                  <a:cubicBezTo>
                    <a:pt x="358" y="1934"/>
                    <a:pt x="466" y="1970"/>
                    <a:pt x="590" y="1970"/>
                  </a:cubicBezTo>
                  <a:cubicBezTo>
                    <a:pt x="640" y="1970"/>
                    <a:pt x="693" y="1964"/>
                    <a:pt x="748" y="1957"/>
                  </a:cubicBezTo>
                  <a:cubicBezTo>
                    <a:pt x="1009" y="1945"/>
                    <a:pt x="1222" y="1874"/>
                    <a:pt x="1424" y="1684"/>
                  </a:cubicBezTo>
                  <a:cubicBezTo>
                    <a:pt x="1673" y="1435"/>
                    <a:pt x="1863" y="1008"/>
                    <a:pt x="1863" y="617"/>
                  </a:cubicBezTo>
                  <a:cubicBezTo>
                    <a:pt x="1863" y="439"/>
                    <a:pt x="1827" y="226"/>
                    <a:pt x="1803" y="48"/>
                  </a:cubicBezTo>
                  <a:cubicBezTo>
                    <a:pt x="1803" y="48"/>
                    <a:pt x="1803" y="36"/>
                    <a:pt x="180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623" name="Google Shape;623;p36"/>
            <p:cNvSpPr/>
            <p:nvPr/>
          </p:nvSpPr>
          <p:spPr>
            <a:xfrm>
              <a:off x="2399390" y="2911407"/>
              <a:ext cx="458205" cy="604156"/>
            </a:xfrm>
            <a:custGeom>
              <a:avLst/>
              <a:gdLst/>
              <a:ahLst/>
              <a:cxnLst/>
              <a:rect l="l" t="t" r="r" b="b"/>
              <a:pathLst>
                <a:path w="5943" h="7836" extrusionOk="0">
                  <a:moveTo>
                    <a:pt x="332" y="0"/>
                  </a:moveTo>
                  <a:lnTo>
                    <a:pt x="332" y="0"/>
                  </a:lnTo>
                  <a:cubicBezTo>
                    <a:pt x="0" y="1233"/>
                    <a:pt x="249" y="2574"/>
                    <a:pt x="558" y="3819"/>
                  </a:cubicBezTo>
                  <a:cubicBezTo>
                    <a:pt x="854" y="5064"/>
                    <a:pt x="1222" y="6345"/>
                    <a:pt x="1092" y="7626"/>
                  </a:cubicBezTo>
                  <a:cubicBezTo>
                    <a:pt x="1522" y="7776"/>
                    <a:pt x="1970" y="7835"/>
                    <a:pt x="2413" y="7835"/>
                  </a:cubicBezTo>
                  <a:cubicBezTo>
                    <a:pt x="3822" y="7835"/>
                    <a:pt x="5172" y="7231"/>
                    <a:pt x="5705" y="7033"/>
                  </a:cubicBezTo>
                  <a:cubicBezTo>
                    <a:pt x="5942" y="4874"/>
                    <a:pt x="5871" y="2823"/>
                    <a:pt x="5824" y="629"/>
                  </a:cubicBezTo>
                  <a:lnTo>
                    <a:pt x="5824" y="629"/>
                  </a:lnTo>
                  <a:cubicBezTo>
                    <a:pt x="5565" y="640"/>
                    <a:pt x="5307" y="646"/>
                    <a:pt x="5048" y="646"/>
                  </a:cubicBezTo>
                  <a:cubicBezTo>
                    <a:pt x="3464" y="646"/>
                    <a:pt x="1872" y="428"/>
                    <a:pt x="33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624" name="Google Shape;624;p36"/>
            <p:cNvSpPr/>
            <p:nvPr/>
          </p:nvSpPr>
          <p:spPr>
            <a:xfrm>
              <a:off x="2410338" y="2911407"/>
              <a:ext cx="439933" cy="163452"/>
            </a:xfrm>
            <a:custGeom>
              <a:avLst/>
              <a:gdLst/>
              <a:ahLst/>
              <a:cxnLst/>
              <a:rect l="l" t="t" r="r" b="b"/>
              <a:pathLst>
                <a:path w="5706" h="2120" extrusionOk="0">
                  <a:moveTo>
                    <a:pt x="190" y="0"/>
                  </a:moveTo>
                  <a:cubicBezTo>
                    <a:pt x="1" y="676"/>
                    <a:pt x="1" y="1388"/>
                    <a:pt x="72" y="2087"/>
                  </a:cubicBezTo>
                  <a:cubicBezTo>
                    <a:pt x="607" y="2105"/>
                    <a:pt x="1160" y="2120"/>
                    <a:pt x="1723" y="2120"/>
                  </a:cubicBezTo>
                  <a:cubicBezTo>
                    <a:pt x="3045" y="2120"/>
                    <a:pt x="4416" y="2039"/>
                    <a:pt x="5705" y="1732"/>
                  </a:cubicBezTo>
                  <a:cubicBezTo>
                    <a:pt x="5693" y="1364"/>
                    <a:pt x="5693" y="996"/>
                    <a:pt x="5682" y="629"/>
                  </a:cubicBezTo>
                  <a:cubicBezTo>
                    <a:pt x="5423" y="640"/>
                    <a:pt x="5165" y="646"/>
                    <a:pt x="4906" y="646"/>
                  </a:cubicBezTo>
                  <a:cubicBezTo>
                    <a:pt x="3322" y="646"/>
                    <a:pt x="1730" y="428"/>
                    <a:pt x="19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625" name="Google Shape;625;p36"/>
            <p:cNvSpPr/>
            <p:nvPr/>
          </p:nvSpPr>
          <p:spPr>
            <a:xfrm>
              <a:off x="2755050" y="2157915"/>
              <a:ext cx="244253" cy="434458"/>
            </a:xfrm>
            <a:custGeom>
              <a:avLst/>
              <a:gdLst/>
              <a:ahLst/>
              <a:cxnLst/>
              <a:rect l="l" t="t" r="r" b="b"/>
              <a:pathLst>
                <a:path w="3168" h="5635" extrusionOk="0">
                  <a:moveTo>
                    <a:pt x="890" y="1"/>
                  </a:moveTo>
                  <a:cubicBezTo>
                    <a:pt x="523" y="12"/>
                    <a:pt x="108" y="463"/>
                    <a:pt x="60" y="819"/>
                  </a:cubicBezTo>
                  <a:cubicBezTo>
                    <a:pt x="1" y="1175"/>
                    <a:pt x="119" y="1542"/>
                    <a:pt x="238" y="1886"/>
                  </a:cubicBezTo>
                  <a:cubicBezTo>
                    <a:pt x="416" y="2432"/>
                    <a:pt x="606" y="2977"/>
                    <a:pt x="784" y="3523"/>
                  </a:cubicBezTo>
                  <a:cubicBezTo>
                    <a:pt x="914" y="3902"/>
                    <a:pt x="1033" y="4282"/>
                    <a:pt x="1222" y="4626"/>
                  </a:cubicBezTo>
                  <a:cubicBezTo>
                    <a:pt x="1412" y="4970"/>
                    <a:pt x="1673" y="5290"/>
                    <a:pt x="2017" y="5492"/>
                  </a:cubicBezTo>
                  <a:cubicBezTo>
                    <a:pt x="2166" y="5575"/>
                    <a:pt x="2345" y="5634"/>
                    <a:pt x="2516" y="5634"/>
                  </a:cubicBezTo>
                  <a:cubicBezTo>
                    <a:pt x="2589" y="5634"/>
                    <a:pt x="2661" y="5623"/>
                    <a:pt x="2729" y="5598"/>
                  </a:cubicBezTo>
                  <a:cubicBezTo>
                    <a:pt x="3013" y="5492"/>
                    <a:pt x="3167" y="5171"/>
                    <a:pt x="3167" y="4863"/>
                  </a:cubicBezTo>
                  <a:cubicBezTo>
                    <a:pt x="3167" y="4567"/>
                    <a:pt x="3049" y="4282"/>
                    <a:pt x="2930" y="3997"/>
                  </a:cubicBezTo>
                  <a:lnTo>
                    <a:pt x="2219" y="2278"/>
                  </a:lnTo>
                  <a:cubicBezTo>
                    <a:pt x="1851" y="1400"/>
                    <a:pt x="1649" y="819"/>
                    <a:pt x="1139" y="24"/>
                  </a:cubicBezTo>
                  <a:lnTo>
                    <a:pt x="890"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26" name="Google Shape;626;p36"/>
            <p:cNvSpPr/>
            <p:nvPr/>
          </p:nvSpPr>
          <p:spPr>
            <a:xfrm>
              <a:off x="2755975" y="2161616"/>
              <a:ext cx="211331" cy="431066"/>
            </a:xfrm>
            <a:custGeom>
              <a:avLst/>
              <a:gdLst/>
              <a:ahLst/>
              <a:cxnLst/>
              <a:rect l="l" t="t" r="r" b="b"/>
              <a:pathLst>
                <a:path w="2741" h="5591" extrusionOk="0">
                  <a:moveTo>
                    <a:pt x="653" y="0"/>
                  </a:moveTo>
                  <a:cubicBezTo>
                    <a:pt x="368" y="142"/>
                    <a:pt x="96" y="486"/>
                    <a:pt x="48" y="771"/>
                  </a:cubicBezTo>
                  <a:cubicBezTo>
                    <a:pt x="1" y="1127"/>
                    <a:pt x="107" y="1494"/>
                    <a:pt x="226" y="1838"/>
                  </a:cubicBezTo>
                  <a:cubicBezTo>
                    <a:pt x="416" y="2384"/>
                    <a:pt x="594" y="2929"/>
                    <a:pt x="772" y="3475"/>
                  </a:cubicBezTo>
                  <a:cubicBezTo>
                    <a:pt x="902" y="3854"/>
                    <a:pt x="1009" y="4234"/>
                    <a:pt x="1210" y="4578"/>
                  </a:cubicBezTo>
                  <a:cubicBezTo>
                    <a:pt x="1412" y="4898"/>
                    <a:pt x="1685" y="5195"/>
                    <a:pt x="2005" y="5432"/>
                  </a:cubicBezTo>
                  <a:cubicBezTo>
                    <a:pt x="2141" y="5535"/>
                    <a:pt x="2314" y="5591"/>
                    <a:pt x="2481" y="5591"/>
                  </a:cubicBezTo>
                  <a:cubicBezTo>
                    <a:pt x="2562" y="5591"/>
                    <a:pt x="2643" y="5578"/>
                    <a:pt x="2717" y="5550"/>
                  </a:cubicBezTo>
                  <a:cubicBezTo>
                    <a:pt x="2728" y="5539"/>
                    <a:pt x="2740" y="5539"/>
                    <a:pt x="2740" y="5539"/>
                  </a:cubicBezTo>
                  <a:cubicBezTo>
                    <a:pt x="2693" y="5456"/>
                    <a:pt x="2634" y="5372"/>
                    <a:pt x="2586" y="5278"/>
                  </a:cubicBezTo>
                  <a:cubicBezTo>
                    <a:pt x="1590" y="3688"/>
                    <a:pt x="2408" y="1898"/>
                    <a:pt x="65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627" name="Google Shape;627;p36"/>
            <p:cNvSpPr/>
            <p:nvPr/>
          </p:nvSpPr>
          <p:spPr>
            <a:xfrm>
              <a:off x="2892210" y="2228307"/>
              <a:ext cx="246951" cy="360288"/>
            </a:xfrm>
            <a:custGeom>
              <a:avLst/>
              <a:gdLst/>
              <a:ahLst/>
              <a:cxnLst/>
              <a:rect l="l" t="t" r="r" b="b"/>
              <a:pathLst>
                <a:path w="3203" h="4673" extrusionOk="0">
                  <a:moveTo>
                    <a:pt x="2147" y="1"/>
                  </a:moveTo>
                  <a:cubicBezTo>
                    <a:pt x="1566" y="843"/>
                    <a:pt x="1068" y="1697"/>
                    <a:pt x="511" y="2551"/>
                  </a:cubicBezTo>
                  <a:cubicBezTo>
                    <a:pt x="285" y="2906"/>
                    <a:pt x="48" y="3286"/>
                    <a:pt x="25" y="3713"/>
                  </a:cubicBezTo>
                  <a:cubicBezTo>
                    <a:pt x="1" y="4128"/>
                    <a:pt x="250" y="4602"/>
                    <a:pt x="665" y="4662"/>
                  </a:cubicBezTo>
                  <a:cubicBezTo>
                    <a:pt x="704" y="4669"/>
                    <a:pt x="742" y="4673"/>
                    <a:pt x="780" y="4673"/>
                  </a:cubicBezTo>
                  <a:cubicBezTo>
                    <a:pt x="1049" y="4673"/>
                    <a:pt x="1305" y="4500"/>
                    <a:pt x="1471" y="4282"/>
                  </a:cubicBezTo>
                  <a:cubicBezTo>
                    <a:pt x="1673" y="4033"/>
                    <a:pt x="1768" y="3725"/>
                    <a:pt x="1875" y="3428"/>
                  </a:cubicBezTo>
                  <a:cubicBezTo>
                    <a:pt x="2219" y="2444"/>
                    <a:pt x="2669" y="1507"/>
                    <a:pt x="3203" y="617"/>
                  </a:cubicBezTo>
                  <a:cubicBezTo>
                    <a:pt x="2954" y="143"/>
                    <a:pt x="2480" y="202"/>
                    <a:pt x="214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28" name="Google Shape;628;p36"/>
            <p:cNvSpPr/>
            <p:nvPr/>
          </p:nvSpPr>
          <p:spPr>
            <a:xfrm>
              <a:off x="3056817" y="2237482"/>
              <a:ext cx="70469" cy="75944"/>
            </a:xfrm>
            <a:custGeom>
              <a:avLst/>
              <a:gdLst/>
              <a:ahLst/>
              <a:cxnLst/>
              <a:rect l="l" t="t" r="r" b="b"/>
              <a:pathLst>
                <a:path w="914" h="985" extrusionOk="0">
                  <a:moveTo>
                    <a:pt x="24" y="0"/>
                  </a:moveTo>
                  <a:lnTo>
                    <a:pt x="24" y="0"/>
                  </a:lnTo>
                  <a:cubicBezTo>
                    <a:pt x="1" y="356"/>
                    <a:pt x="119" y="724"/>
                    <a:pt x="368" y="985"/>
                  </a:cubicBezTo>
                  <a:cubicBezTo>
                    <a:pt x="475" y="985"/>
                    <a:pt x="570" y="925"/>
                    <a:pt x="653" y="854"/>
                  </a:cubicBezTo>
                  <a:cubicBezTo>
                    <a:pt x="724" y="783"/>
                    <a:pt x="783" y="688"/>
                    <a:pt x="843" y="605"/>
                  </a:cubicBezTo>
                  <a:cubicBezTo>
                    <a:pt x="878" y="546"/>
                    <a:pt x="914" y="487"/>
                    <a:pt x="890" y="439"/>
                  </a:cubicBezTo>
                  <a:cubicBezTo>
                    <a:pt x="878" y="392"/>
                    <a:pt x="843" y="368"/>
                    <a:pt x="807" y="344"/>
                  </a:cubicBezTo>
                  <a:cubicBezTo>
                    <a:pt x="582" y="166"/>
                    <a:pt x="309" y="48"/>
                    <a:pt x="2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629" name="Google Shape;629;p36"/>
            <p:cNvSpPr/>
            <p:nvPr/>
          </p:nvSpPr>
          <p:spPr>
            <a:xfrm>
              <a:off x="3066917" y="2122295"/>
              <a:ext cx="174709" cy="164069"/>
            </a:xfrm>
            <a:custGeom>
              <a:avLst/>
              <a:gdLst/>
              <a:ahLst/>
              <a:cxnLst/>
              <a:rect l="l" t="t" r="r" b="b"/>
              <a:pathLst>
                <a:path w="2266" h="2128" extrusionOk="0">
                  <a:moveTo>
                    <a:pt x="107" y="0"/>
                  </a:moveTo>
                  <a:cubicBezTo>
                    <a:pt x="24" y="0"/>
                    <a:pt x="0" y="214"/>
                    <a:pt x="0" y="297"/>
                  </a:cubicBezTo>
                  <a:cubicBezTo>
                    <a:pt x="12" y="380"/>
                    <a:pt x="59" y="510"/>
                    <a:pt x="83" y="581"/>
                  </a:cubicBezTo>
                  <a:cubicBezTo>
                    <a:pt x="154" y="759"/>
                    <a:pt x="142" y="878"/>
                    <a:pt x="107" y="1056"/>
                  </a:cubicBezTo>
                  <a:cubicBezTo>
                    <a:pt x="59" y="1245"/>
                    <a:pt x="12" y="1435"/>
                    <a:pt x="12" y="1625"/>
                  </a:cubicBezTo>
                  <a:cubicBezTo>
                    <a:pt x="24" y="1815"/>
                    <a:pt x="95" y="2004"/>
                    <a:pt x="273" y="2099"/>
                  </a:cubicBezTo>
                  <a:cubicBezTo>
                    <a:pt x="299" y="2117"/>
                    <a:pt x="338" y="2128"/>
                    <a:pt x="375" y="2128"/>
                  </a:cubicBezTo>
                  <a:cubicBezTo>
                    <a:pt x="389" y="2128"/>
                    <a:pt x="402" y="2126"/>
                    <a:pt x="415" y="2123"/>
                  </a:cubicBezTo>
                  <a:cubicBezTo>
                    <a:pt x="451" y="2111"/>
                    <a:pt x="486" y="2087"/>
                    <a:pt x="522" y="2052"/>
                  </a:cubicBezTo>
                  <a:cubicBezTo>
                    <a:pt x="605" y="1981"/>
                    <a:pt x="688" y="1909"/>
                    <a:pt x="771" y="1838"/>
                  </a:cubicBezTo>
                  <a:cubicBezTo>
                    <a:pt x="1115" y="1696"/>
                    <a:pt x="1423" y="1494"/>
                    <a:pt x="1696" y="1245"/>
                  </a:cubicBezTo>
                  <a:cubicBezTo>
                    <a:pt x="1874" y="1139"/>
                    <a:pt x="2052" y="1020"/>
                    <a:pt x="2194" y="878"/>
                  </a:cubicBezTo>
                  <a:cubicBezTo>
                    <a:pt x="2218" y="854"/>
                    <a:pt x="2242" y="842"/>
                    <a:pt x="2253" y="807"/>
                  </a:cubicBezTo>
                  <a:cubicBezTo>
                    <a:pt x="2265" y="783"/>
                    <a:pt x="2265" y="747"/>
                    <a:pt x="2242" y="723"/>
                  </a:cubicBezTo>
                  <a:cubicBezTo>
                    <a:pt x="2233" y="706"/>
                    <a:pt x="2211" y="695"/>
                    <a:pt x="2187" y="695"/>
                  </a:cubicBezTo>
                  <a:cubicBezTo>
                    <a:pt x="2178" y="695"/>
                    <a:pt x="2168" y="697"/>
                    <a:pt x="2159" y="700"/>
                  </a:cubicBezTo>
                  <a:cubicBezTo>
                    <a:pt x="2135" y="700"/>
                    <a:pt x="2099" y="712"/>
                    <a:pt x="2076" y="735"/>
                  </a:cubicBezTo>
                  <a:cubicBezTo>
                    <a:pt x="1921" y="818"/>
                    <a:pt x="1767" y="901"/>
                    <a:pt x="1613" y="996"/>
                  </a:cubicBezTo>
                  <a:lnTo>
                    <a:pt x="1589" y="973"/>
                  </a:lnTo>
                  <a:cubicBezTo>
                    <a:pt x="1779" y="842"/>
                    <a:pt x="1969" y="712"/>
                    <a:pt x="2147" y="569"/>
                  </a:cubicBezTo>
                  <a:cubicBezTo>
                    <a:pt x="2170" y="546"/>
                    <a:pt x="2194" y="534"/>
                    <a:pt x="2206" y="510"/>
                  </a:cubicBezTo>
                  <a:cubicBezTo>
                    <a:pt x="2218" y="486"/>
                    <a:pt x="2218" y="451"/>
                    <a:pt x="2206" y="427"/>
                  </a:cubicBezTo>
                  <a:cubicBezTo>
                    <a:pt x="2197" y="410"/>
                    <a:pt x="2176" y="399"/>
                    <a:pt x="2156" y="399"/>
                  </a:cubicBezTo>
                  <a:cubicBezTo>
                    <a:pt x="2148" y="399"/>
                    <a:pt x="2141" y="400"/>
                    <a:pt x="2135" y="403"/>
                  </a:cubicBezTo>
                  <a:cubicBezTo>
                    <a:pt x="2111" y="403"/>
                    <a:pt x="2076" y="415"/>
                    <a:pt x="2052" y="427"/>
                  </a:cubicBezTo>
                  <a:cubicBezTo>
                    <a:pt x="1826" y="546"/>
                    <a:pt x="1601" y="676"/>
                    <a:pt x="1388" y="818"/>
                  </a:cubicBezTo>
                  <a:cubicBezTo>
                    <a:pt x="1376" y="807"/>
                    <a:pt x="1364" y="807"/>
                    <a:pt x="1364" y="795"/>
                  </a:cubicBezTo>
                  <a:cubicBezTo>
                    <a:pt x="1577" y="640"/>
                    <a:pt x="1791" y="474"/>
                    <a:pt x="2004" y="320"/>
                  </a:cubicBezTo>
                  <a:cubicBezTo>
                    <a:pt x="2040" y="297"/>
                    <a:pt x="2076" y="261"/>
                    <a:pt x="2064" y="214"/>
                  </a:cubicBezTo>
                  <a:cubicBezTo>
                    <a:pt x="2052" y="190"/>
                    <a:pt x="2028" y="178"/>
                    <a:pt x="2004" y="166"/>
                  </a:cubicBezTo>
                  <a:cubicBezTo>
                    <a:pt x="1969" y="166"/>
                    <a:pt x="1945" y="178"/>
                    <a:pt x="1921" y="190"/>
                  </a:cubicBezTo>
                  <a:cubicBezTo>
                    <a:pt x="1613" y="308"/>
                    <a:pt x="1328" y="498"/>
                    <a:pt x="1056" y="676"/>
                  </a:cubicBezTo>
                  <a:lnTo>
                    <a:pt x="1032" y="676"/>
                  </a:lnTo>
                  <a:cubicBezTo>
                    <a:pt x="1233" y="510"/>
                    <a:pt x="1471" y="380"/>
                    <a:pt x="1660" y="202"/>
                  </a:cubicBezTo>
                  <a:cubicBezTo>
                    <a:pt x="1684" y="190"/>
                    <a:pt x="1649" y="107"/>
                    <a:pt x="1637" y="95"/>
                  </a:cubicBezTo>
                  <a:cubicBezTo>
                    <a:pt x="1627" y="85"/>
                    <a:pt x="1617" y="81"/>
                    <a:pt x="1607" y="81"/>
                  </a:cubicBezTo>
                  <a:cubicBezTo>
                    <a:pt x="1593" y="81"/>
                    <a:pt x="1579" y="88"/>
                    <a:pt x="1566" y="95"/>
                  </a:cubicBezTo>
                  <a:cubicBezTo>
                    <a:pt x="1364" y="190"/>
                    <a:pt x="1162" y="297"/>
                    <a:pt x="984" y="439"/>
                  </a:cubicBezTo>
                  <a:cubicBezTo>
                    <a:pt x="878" y="510"/>
                    <a:pt x="771" y="593"/>
                    <a:pt x="652" y="652"/>
                  </a:cubicBezTo>
                  <a:lnTo>
                    <a:pt x="534" y="652"/>
                  </a:lnTo>
                  <a:cubicBezTo>
                    <a:pt x="451" y="629"/>
                    <a:pt x="403" y="640"/>
                    <a:pt x="368" y="557"/>
                  </a:cubicBezTo>
                  <a:cubicBezTo>
                    <a:pt x="332" y="486"/>
                    <a:pt x="332" y="415"/>
                    <a:pt x="320" y="344"/>
                  </a:cubicBezTo>
                  <a:cubicBezTo>
                    <a:pt x="308" y="261"/>
                    <a:pt x="190" y="0"/>
                    <a:pt x="107" y="0"/>
                  </a:cubicBezTo>
                  <a:close/>
                </a:path>
              </a:pathLst>
            </a:custGeom>
            <a:solidFill>
              <a:srgbClr val="D29E72"/>
            </a:solidFill>
            <a:ln>
              <a:noFill/>
            </a:ln>
          </p:spPr>
          <p:txBody>
            <a:bodyPr spcFirstLastPara="1" wrap="square" lIns="121900" tIns="121900" rIns="121900" bIns="121900" anchor="ctr" anchorCtr="0">
              <a:noAutofit/>
            </a:bodyPr>
            <a:lstStyle/>
            <a:p>
              <a:endParaRPr sz="2400"/>
            </a:p>
          </p:txBody>
        </p:sp>
        <p:sp>
          <p:nvSpPr>
            <p:cNvPr id="630" name="Google Shape;630;p36"/>
            <p:cNvSpPr/>
            <p:nvPr/>
          </p:nvSpPr>
          <p:spPr>
            <a:xfrm>
              <a:off x="3103463" y="2182201"/>
              <a:ext cx="64995" cy="58442"/>
            </a:xfrm>
            <a:custGeom>
              <a:avLst/>
              <a:gdLst/>
              <a:ahLst/>
              <a:cxnLst/>
              <a:rect l="l" t="t" r="r" b="b"/>
              <a:pathLst>
                <a:path w="843" h="758" extrusionOk="0">
                  <a:moveTo>
                    <a:pt x="163" y="0"/>
                  </a:moveTo>
                  <a:cubicBezTo>
                    <a:pt x="124" y="0"/>
                    <a:pt x="85" y="5"/>
                    <a:pt x="48" y="18"/>
                  </a:cubicBezTo>
                  <a:cubicBezTo>
                    <a:pt x="36" y="18"/>
                    <a:pt x="24" y="18"/>
                    <a:pt x="12" y="30"/>
                  </a:cubicBezTo>
                  <a:cubicBezTo>
                    <a:pt x="0" y="53"/>
                    <a:pt x="12" y="77"/>
                    <a:pt x="24" y="89"/>
                  </a:cubicBezTo>
                  <a:cubicBezTo>
                    <a:pt x="95" y="231"/>
                    <a:pt x="119" y="409"/>
                    <a:pt x="72" y="563"/>
                  </a:cubicBezTo>
                  <a:cubicBezTo>
                    <a:pt x="60" y="599"/>
                    <a:pt x="48" y="623"/>
                    <a:pt x="48" y="658"/>
                  </a:cubicBezTo>
                  <a:cubicBezTo>
                    <a:pt x="48" y="694"/>
                    <a:pt x="60" y="729"/>
                    <a:pt x="95" y="753"/>
                  </a:cubicBezTo>
                  <a:cubicBezTo>
                    <a:pt x="106" y="756"/>
                    <a:pt x="116" y="758"/>
                    <a:pt x="127" y="758"/>
                  </a:cubicBezTo>
                  <a:cubicBezTo>
                    <a:pt x="152" y="758"/>
                    <a:pt x="177" y="749"/>
                    <a:pt x="202" y="741"/>
                  </a:cubicBezTo>
                  <a:cubicBezTo>
                    <a:pt x="404" y="670"/>
                    <a:pt x="605" y="587"/>
                    <a:pt x="807" y="516"/>
                  </a:cubicBezTo>
                  <a:cubicBezTo>
                    <a:pt x="842" y="468"/>
                    <a:pt x="819" y="397"/>
                    <a:pt x="771" y="350"/>
                  </a:cubicBezTo>
                  <a:cubicBezTo>
                    <a:pt x="736" y="302"/>
                    <a:pt x="688" y="267"/>
                    <a:pt x="653" y="207"/>
                  </a:cubicBezTo>
                  <a:cubicBezTo>
                    <a:pt x="641" y="184"/>
                    <a:pt x="641" y="160"/>
                    <a:pt x="617" y="136"/>
                  </a:cubicBezTo>
                  <a:cubicBezTo>
                    <a:pt x="593" y="113"/>
                    <a:pt x="558" y="101"/>
                    <a:pt x="522" y="89"/>
                  </a:cubicBezTo>
                  <a:cubicBezTo>
                    <a:pt x="475" y="77"/>
                    <a:pt x="427" y="53"/>
                    <a:pt x="380" y="41"/>
                  </a:cubicBezTo>
                  <a:cubicBezTo>
                    <a:pt x="310" y="18"/>
                    <a:pt x="236" y="0"/>
                    <a:pt x="163" y="0"/>
                  </a:cubicBezTo>
                  <a:close/>
                </a:path>
              </a:pathLst>
            </a:custGeom>
            <a:solidFill>
              <a:srgbClr val="C29570"/>
            </a:solidFill>
            <a:ln>
              <a:noFill/>
            </a:ln>
          </p:spPr>
          <p:txBody>
            <a:bodyPr spcFirstLastPara="1" wrap="square" lIns="121900" tIns="121900" rIns="121900" bIns="121900" anchor="ctr" anchorCtr="0">
              <a:noAutofit/>
            </a:bodyPr>
            <a:lstStyle/>
            <a:p>
              <a:endParaRPr sz="2400"/>
            </a:p>
          </p:txBody>
        </p:sp>
        <p:sp>
          <p:nvSpPr>
            <p:cNvPr id="631" name="Google Shape;631;p36"/>
            <p:cNvSpPr/>
            <p:nvPr/>
          </p:nvSpPr>
          <p:spPr>
            <a:xfrm>
              <a:off x="2378342" y="2100322"/>
              <a:ext cx="514874" cy="923735"/>
            </a:xfrm>
            <a:custGeom>
              <a:avLst/>
              <a:gdLst/>
              <a:ahLst/>
              <a:cxnLst/>
              <a:rect l="l" t="t" r="r" b="b"/>
              <a:pathLst>
                <a:path w="6678" h="11981" extrusionOk="0">
                  <a:moveTo>
                    <a:pt x="3168" y="0"/>
                  </a:moveTo>
                  <a:cubicBezTo>
                    <a:pt x="2595" y="0"/>
                    <a:pt x="2021" y="83"/>
                    <a:pt x="1471" y="249"/>
                  </a:cubicBezTo>
                  <a:cubicBezTo>
                    <a:pt x="1175" y="332"/>
                    <a:pt x="866" y="463"/>
                    <a:pt x="677" y="712"/>
                  </a:cubicBezTo>
                  <a:cubicBezTo>
                    <a:pt x="475" y="961"/>
                    <a:pt x="439" y="1293"/>
                    <a:pt x="439" y="1613"/>
                  </a:cubicBezTo>
                  <a:cubicBezTo>
                    <a:pt x="404" y="3558"/>
                    <a:pt x="1412" y="5456"/>
                    <a:pt x="1139" y="7389"/>
                  </a:cubicBezTo>
                  <a:cubicBezTo>
                    <a:pt x="914" y="8883"/>
                    <a:pt x="1" y="10449"/>
                    <a:pt x="202" y="11943"/>
                  </a:cubicBezTo>
                  <a:cubicBezTo>
                    <a:pt x="575" y="11970"/>
                    <a:pt x="955" y="11981"/>
                    <a:pt x="1338" y="11981"/>
                  </a:cubicBezTo>
                  <a:cubicBezTo>
                    <a:pt x="3012" y="11981"/>
                    <a:pt x="4755" y="11773"/>
                    <a:pt x="6357" y="11753"/>
                  </a:cubicBezTo>
                  <a:cubicBezTo>
                    <a:pt x="6381" y="10129"/>
                    <a:pt x="6037" y="9298"/>
                    <a:pt x="5717" y="8041"/>
                  </a:cubicBezTo>
                  <a:cubicBezTo>
                    <a:pt x="5610" y="7614"/>
                    <a:pt x="5468" y="7176"/>
                    <a:pt x="5421" y="6737"/>
                  </a:cubicBezTo>
                  <a:cubicBezTo>
                    <a:pt x="5361" y="6286"/>
                    <a:pt x="5409" y="5824"/>
                    <a:pt x="5634" y="5432"/>
                  </a:cubicBezTo>
                  <a:cubicBezTo>
                    <a:pt x="5895" y="4970"/>
                    <a:pt x="6286" y="4626"/>
                    <a:pt x="6441" y="4116"/>
                  </a:cubicBezTo>
                  <a:cubicBezTo>
                    <a:pt x="6678" y="3369"/>
                    <a:pt x="6168" y="2657"/>
                    <a:pt x="6120" y="1874"/>
                  </a:cubicBezTo>
                  <a:cubicBezTo>
                    <a:pt x="6097" y="1530"/>
                    <a:pt x="6191" y="1163"/>
                    <a:pt x="6014" y="866"/>
                  </a:cubicBezTo>
                  <a:cubicBezTo>
                    <a:pt x="5883" y="653"/>
                    <a:pt x="5658" y="534"/>
                    <a:pt x="5432" y="451"/>
                  </a:cubicBezTo>
                  <a:cubicBezTo>
                    <a:pt x="4717" y="151"/>
                    <a:pt x="3943" y="0"/>
                    <a:pt x="3168"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32" name="Google Shape;632;p36"/>
            <p:cNvSpPr/>
            <p:nvPr/>
          </p:nvSpPr>
          <p:spPr>
            <a:xfrm>
              <a:off x="2630689" y="2107646"/>
              <a:ext cx="207707" cy="570617"/>
            </a:xfrm>
            <a:custGeom>
              <a:avLst/>
              <a:gdLst/>
              <a:ahLst/>
              <a:cxnLst/>
              <a:rect l="l" t="t" r="r" b="b"/>
              <a:pathLst>
                <a:path w="2694" h="7401" extrusionOk="0">
                  <a:moveTo>
                    <a:pt x="1187" y="0"/>
                  </a:moveTo>
                  <a:cubicBezTo>
                    <a:pt x="796" y="12"/>
                    <a:pt x="392" y="36"/>
                    <a:pt x="1" y="48"/>
                  </a:cubicBezTo>
                  <a:cubicBezTo>
                    <a:pt x="309" y="581"/>
                    <a:pt x="523" y="1186"/>
                    <a:pt x="618" y="1791"/>
                  </a:cubicBezTo>
                  <a:cubicBezTo>
                    <a:pt x="724" y="2550"/>
                    <a:pt x="665" y="3309"/>
                    <a:pt x="594" y="4056"/>
                  </a:cubicBezTo>
                  <a:cubicBezTo>
                    <a:pt x="499" y="5159"/>
                    <a:pt x="404" y="6262"/>
                    <a:pt x="309" y="7365"/>
                  </a:cubicBezTo>
                  <a:cubicBezTo>
                    <a:pt x="843" y="7377"/>
                    <a:pt x="1389" y="7389"/>
                    <a:pt x="1922" y="7401"/>
                  </a:cubicBezTo>
                  <a:cubicBezTo>
                    <a:pt x="2693" y="4970"/>
                    <a:pt x="2420" y="2230"/>
                    <a:pt x="1187"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33" name="Google Shape;633;p36"/>
            <p:cNvSpPr/>
            <p:nvPr/>
          </p:nvSpPr>
          <p:spPr>
            <a:xfrm>
              <a:off x="2696532" y="2121370"/>
              <a:ext cx="81495" cy="451729"/>
            </a:xfrm>
            <a:custGeom>
              <a:avLst/>
              <a:gdLst/>
              <a:ahLst/>
              <a:cxnLst/>
              <a:rect l="l" t="t" r="r" b="b"/>
              <a:pathLst>
                <a:path w="1057" h="5859" extrusionOk="0">
                  <a:moveTo>
                    <a:pt x="72" y="0"/>
                  </a:moveTo>
                  <a:lnTo>
                    <a:pt x="1" y="36"/>
                  </a:lnTo>
                  <a:cubicBezTo>
                    <a:pt x="404" y="842"/>
                    <a:pt x="665" y="1767"/>
                    <a:pt x="807" y="2882"/>
                  </a:cubicBezTo>
                  <a:cubicBezTo>
                    <a:pt x="938" y="3866"/>
                    <a:pt x="961" y="4886"/>
                    <a:pt x="973" y="5859"/>
                  </a:cubicBezTo>
                  <a:lnTo>
                    <a:pt x="1056" y="5859"/>
                  </a:lnTo>
                  <a:cubicBezTo>
                    <a:pt x="1033" y="4875"/>
                    <a:pt x="1009" y="3866"/>
                    <a:pt x="878" y="2870"/>
                  </a:cubicBezTo>
                  <a:cubicBezTo>
                    <a:pt x="736" y="1755"/>
                    <a:pt x="475" y="807"/>
                    <a:pt x="7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634" name="Google Shape;634;p36"/>
            <p:cNvSpPr/>
            <p:nvPr/>
          </p:nvSpPr>
          <p:spPr>
            <a:xfrm>
              <a:off x="2388442" y="2172564"/>
              <a:ext cx="443556" cy="807468"/>
            </a:xfrm>
            <a:custGeom>
              <a:avLst/>
              <a:gdLst/>
              <a:ahLst/>
              <a:cxnLst/>
              <a:rect l="l" t="t" r="r" b="b"/>
              <a:pathLst>
                <a:path w="5753" h="10473" extrusionOk="0">
                  <a:moveTo>
                    <a:pt x="356" y="0"/>
                  </a:moveTo>
                  <a:cubicBezTo>
                    <a:pt x="320" y="143"/>
                    <a:pt x="308" y="309"/>
                    <a:pt x="308" y="463"/>
                  </a:cubicBezTo>
                  <a:cubicBezTo>
                    <a:pt x="273" y="2408"/>
                    <a:pt x="1281" y="4305"/>
                    <a:pt x="1008" y="6239"/>
                  </a:cubicBezTo>
                  <a:cubicBezTo>
                    <a:pt x="807" y="7626"/>
                    <a:pt x="0" y="9073"/>
                    <a:pt x="48" y="10472"/>
                  </a:cubicBezTo>
                  <a:cubicBezTo>
                    <a:pt x="190" y="10200"/>
                    <a:pt x="403" y="9974"/>
                    <a:pt x="712" y="9856"/>
                  </a:cubicBezTo>
                  <a:cubicBezTo>
                    <a:pt x="1281" y="9590"/>
                    <a:pt x="1919" y="9506"/>
                    <a:pt x="2585" y="9506"/>
                  </a:cubicBezTo>
                  <a:cubicBezTo>
                    <a:pt x="3554" y="9506"/>
                    <a:pt x="4582" y="9686"/>
                    <a:pt x="5539" y="9749"/>
                  </a:cubicBezTo>
                  <a:cubicBezTo>
                    <a:pt x="5539" y="8883"/>
                    <a:pt x="5752" y="7923"/>
                    <a:pt x="5218" y="7175"/>
                  </a:cubicBezTo>
                  <a:cubicBezTo>
                    <a:pt x="4471" y="6001"/>
                    <a:pt x="2965" y="5563"/>
                    <a:pt x="2218" y="4388"/>
                  </a:cubicBezTo>
                  <a:cubicBezTo>
                    <a:pt x="1684" y="3428"/>
                    <a:pt x="2645" y="2455"/>
                    <a:pt x="2111" y="1495"/>
                  </a:cubicBezTo>
                  <a:cubicBezTo>
                    <a:pt x="1743" y="759"/>
                    <a:pt x="1127" y="261"/>
                    <a:pt x="35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635" name="Google Shape;635;p36"/>
            <p:cNvSpPr/>
            <p:nvPr/>
          </p:nvSpPr>
          <p:spPr>
            <a:xfrm>
              <a:off x="2486281" y="2423060"/>
              <a:ext cx="394135" cy="490202"/>
            </a:xfrm>
            <a:custGeom>
              <a:avLst/>
              <a:gdLst/>
              <a:ahLst/>
              <a:cxnLst/>
              <a:rect l="l" t="t" r="r" b="b"/>
              <a:pathLst>
                <a:path w="5112" h="6358" extrusionOk="0">
                  <a:moveTo>
                    <a:pt x="1103" y="1"/>
                  </a:moveTo>
                  <a:lnTo>
                    <a:pt x="0" y="6263"/>
                  </a:lnTo>
                  <a:lnTo>
                    <a:pt x="4009" y="6358"/>
                  </a:lnTo>
                  <a:lnTo>
                    <a:pt x="5112" y="96"/>
                  </a:lnTo>
                  <a:lnTo>
                    <a:pt x="1103"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636" name="Google Shape;636;p36"/>
            <p:cNvSpPr/>
            <p:nvPr/>
          </p:nvSpPr>
          <p:spPr>
            <a:xfrm>
              <a:off x="2510953" y="2389290"/>
              <a:ext cx="399686" cy="491975"/>
            </a:xfrm>
            <a:custGeom>
              <a:avLst/>
              <a:gdLst/>
              <a:ahLst/>
              <a:cxnLst/>
              <a:rect l="l" t="t" r="r" b="b"/>
              <a:pathLst>
                <a:path w="5184" h="6381" extrusionOk="0">
                  <a:moveTo>
                    <a:pt x="1103" y="0"/>
                  </a:moveTo>
                  <a:lnTo>
                    <a:pt x="0" y="6238"/>
                  </a:lnTo>
                  <a:lnTo>
                    <a:pt x="71" y="6381"/>
                  </a:lnTo>
                  <a:lnTo>
                    <a:pt x="4068" y="6357"/>
                  </a:lnTo>
                  <a:lnTo>
                    <a:pt x="5183" y="237"/>
                  </a:lnTo>
                  <a:lnTo>
                    <a:pt x="5136" y="107"/>
                  </a:lnTo>
                  <a:lnTo>
                    <a:pt x="1103"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37" name="Google Shape;637;p36"/>
            <p:cNvSpPr/>
            <p:nvPr/>
          </p:nvSpPr>
          <p:spPr>
            <a:xfrm>
              <a:off x="2516427" y="2399313"/>
              <a:ext cx="394212" cy="490202"/>
            </a:xfrm>
            <a:custGeom>
              <a:avLst/>
              <a:gdLst/>
              <a:ahLst/>
              <a:cxnLst/>
              <a:rect l="l" t="t" r="r" b="b"/>
              <a:pathLst>
                <a:path w="5113" h="6358" extrusionOk="0">
                  <a:moveTo>
                    <a:pt x="1103" y="1"/>
                  </a:moveTo>
                  <a:lnTo>
                    <a:pt x="0" y="6262"/>
                  </a:lnTo>
                  <a:lnTo>
                    <a:pt x="4009" y="6357"/>
                  </a:lnTo>
                  <a:lnTo>
                    <a:pt x="5112" y="95"/>
                  </a:lnTo>
                  <a:lnTo>
                    <a:pt x="110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638" name="Google Shape;638;p36"/>
            <p:cNvSpPr/>
            <p:nvPr/>
          </p:nvSpPr>
          <p:spPr>
            <a:xfrm>
              <a:off x="2539249" y="2625137"/>
              <a:ext cx="304622" cy="264376"/>
            </a:xfrm>
            <a:custGeom>
              <a:avLst/>
              <a:gdLst/>
              <a:ahLst/>
              <a:cxnLst/>
              <a:rect l="l" t="t" r="r" b="b"/>
              <a:pathLst>
                <a:path w="3951" h="3429" extrusionOk="0">
                  <a:moveTo>
                    <a:pt x="297" y="1"/>
                  </a:moveTo>
                  <a:lnTo>
                    <a:pt x="1" y="1638"/>
                  </a:lnTo>
                  <a:cubicBezTo>
                    <a:pt x="962" y="2373"/>
                    <a:pt x="2005" y="2954"/>
                    <a:pt x="3096" y="3405"/>
                  </a:cubicBezTo>
                  <a:lnTo>
                    <a:pt x="3713" y="3428"/>
                  </a:lnTo>
                  <a:lnTo>
                    <a:pt x="3950" y="2041"/>
                  </a:lnTo>
                  <a:cubicBezTo>
                    <a:pt x="2658" y="1531"/>
                    <a:pt x="1424" y="855"/>
                    <a:pt x="29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639" name="Google Shape;639;p36"/>
            <p:cNvSpPr/>
            <p:nvPr/>
          </p:nvSpPr>
          <p:spPr>
            <a:xfrm>
              <a:off x="2584969" y="1974110"/>
              <a:ext cx="149188" cy="139859"/>
            </a:xfrm>
            <a:custGeom>
              <a:avLst/>
              <a:gdLst/>
              <a:ahLst/>
              <a:cxnLst/>
              <a:rect l="l" t="t" r="r" b="b"/>
              <a:pathLst>
                <a:path w="1935" h="1814" extrusionOk="0">
                  <a:moveTo>
                    <a:pt x="487" y="1"/>
                  </a:moveTo>
                  <a:cubicBezTo>
                    <a:pt x="440" y="499"/>
                    <a:pt x="262" y="1127"/>
                    <a:pt x="1" y="1566"/>
                  </a:cubicBezTo>
                  <a:cubicBezTo>
                    <a:pt x="372" y="1726"/>
                    <a:pt x="733" y="1814"/>
                    <a:pt x="1080" y="1814"/>
                  </a:cubicBezTo>
                  <a:cubicBezTo>
                    <a:pt x="1376" y="1814"/>
                    <a:pt x="1661" y="1750"/>
                    <a:pt x="1934" y="1614"/>
                  </a:cubicBezTo>
                  <a:cubicBezTo>
                    <a:pt x="1827" y="1175"/>
                    <a:pt x="1732" y="546"/>
                    <a:pt x="1732" y="96"/>
                  </a:cubicBezTo>
                  <a:cubicBezTo>
                    <a:pt x="1607" y="117"/>
                    <a:pt x="1481" y="127"/>
                    <a:pt x="1355" y="127"/>
                  </a:cubicBezTo>
                  <a:cubicBezTo>
                    <a:pt x="1062" y="127"/>
                    <a:pt x="769" y="75"/>
                    <a:pt x="487" y="1"/>
                  </a:cubicBezTo>
                  <a:close/>
                </a:path>
              </a:pathLst>
            </a:custGeom>
            <a:solidFill>
              <a:srgbClr val="D29E72"/>
            </a:solidFill>
            <a:ln>
              <a:noFill/>
            </a:ln>
          </p:spPr>
          <p:txBody>
            <a:bodyPr spcFirstLastPara="1" wrap="square" lIns="121900" tIns="121900" rIns="121900" bIns="121900" anchor="ctr" anchorCtr="0">
              <a:noAutofit/>
            </a:bodyPr>
            <a:lstStyle/>
            <a:p>
              <a:endParaRPr sz="2400"/>
            </a:p>
          </p:txBody>
        </p:sp>
        <p:sp>
          <p:nvSpPr>
            <p:cNvPr id="640" name="Google Shape;640;p36"/>
            <p:cNvSpPr/>
            <p:nvPr/>
          </p:nvSpPr>
          <p:spPr>
            <a:xfrm>
              <a:off x="2584969" y="1974110"/>
              <a:ext cx="91518" cy="139397"/>
            </a:xfrm>
            <a:custGeom>
              <a:avLst/>
              <a:gdLst/>
              <a:ahLst/>
              <a:cxnLst/>
              <a:rect l="l" t="t" r="r" b="b"/>
              <a:pathLst>
                <a:path w="1187" h="1808" extrusionOk="0">
                  <a:moveTo>
                    <a:pt x="487" y="1"/>
                  </a:moveTo>
                  <a:cubicBezTo>
                    <a:pt x="440" y="499"/>
                    <a:pt x="262" y="1127"/>
                    <a:pt x="1" y="1566"/>
                  </a:cubicBezTo>
                  <a:cubicBezTo>
                    <a:pt x="370" y="1724"/>
                    <a:pt x="720" y="1807"/>
                    <a:pt x="1059" y="1807"/>
                  </a:cubicBezTo>
                  <a:cubicBezTo>
                    <a:pt x="1102" y="1807"/>
                    <a:pt x="1144" y="1806"/>
                    <a:pt x="1187" y="1803"/>
                  </a:cubicBezTo>
                  <a:cubicBezTo>
                    <a:pt x="890" y="1293"/>
                    <a:pt x="713" y="641"/>
                    <a:pt x="641" y="36"/>
                  </a:cubicBezTo>
                  <a:cubicBezTo>
                    <a:pt x="582" y="24"/>
                    <a:pt x="535" y="13"/>
                    <a:pt x="487" y="1"/>
                  </a:cubicBezTo>
                  <a:close/>
                </a:path>
              </a:pathLst>
            </a:custGeom>
            <a:solidFill>
              <a:srgbClr val="C29570"/>
            </a:solidFill>
            <a:ln>
              <a:noFill/>
            </a:ln>
          </p:spPr>
          <p:txBody>
            <a:bodyPr spcFirstLastPara="1" wrap="square" lIns="121900" tIns="121900" rIns="121900" bIns="121900" anchor="ctr" anchorCtr="0">
              <a:noAutofit/>
            </a:bodyPr>
            <a:lstStyle/>
            <a:p>
              <a:endParaRPr sz="2400"/>
            </a:p>
          </p:txBody>
        </p:sp>
        <p:sp>
          <p:nvSpPr>
            <p:cNvPr id="641" name="Google Shape;641;p36"/>
            <p:cNvSpPr/>
            <p:nvPr/>
          </p:nvSpPr>
          <p:spPr>
            <a:xfrm>
              <a:off x="2571322" y="2066398"/>
              <a:ext cx="173783" cy="59984"/>
            </a:xfrm>
            <a:custGeom>
              <a:avLst/>
              <a:gdLst/>
              <a:ahLst/>
              <a:cxnLst/>
              <a:rect l="l" t="t" r="r" b="b"/>
              <a:pathLst>
                <a:path w="2254" h="778" extrusionOk="0">
                  <a:moveTo>
                    <a:pt x="274" y="1"/>
                  </a:moveTo>
                  <a:cubicBezTo>
                    <a:pt x="254" y="1"/>
                    <a:pt x="233" y="11"/>
                    <a:pt x="225" y="25"/>
                  </a:cubicBezTo>
                  <a:cubicBezTo>
                    <a:pt x="202" y="49"/>
                    <a:pt x="202" y="85"/>
                    <a:pt x="190" y="120"/>
                  </a:cubicBezTo>
                  <a:cubicBezTo>
                    <a:pt x="190" y="144"/>
                    <a:pt x="178" y="180"/>
                    <a:pt x="154" y="203"/>
                  </a:cubicBezTo>
                  <a:cubicBezTo>
                    <a:pt x="119" y="239"/>
                    <a:pt x="47" y="239"/>
                    <a:pt x="24" y="286"/>
                  </a:cubicBezTo>
                  <a:cubicBezTo>
                    <a:pt x="0" y="310"/>
                    <a:pt x="0" y="346"/>
                    <a:pt x="24" y="369"/>
                  </a:cubicBezTo>
                  <a:cubicBezTo>
                    <a:pt x="36" y="405"/>
                    <a:pt x="59" y="417"/>
                    <a:pt x="83" y="440"/>
                  </a:cubicBezTo>
                  <a:cubicBezTo>
                    <a:pt x="166" y="512"/>
                    <a:pt x="261" y="571"/>
                    <a:pt x="368" y="618"/>
                  </a:cubicBezTo>
                  <a:cubicBezTo>
                    <a:pt x="522" y="689"/>
                    <a:pt x="700" y="725"/>
                    <a:pt x="866" y="749"/>
                  </a:cubicBezTo>
                  <a:cubicBezTo>
                    <a:pt x="996" y="767"/>
                    <a:pt x="1129" y="777"/>
                    <a:pt x="1262" y="777"/>
                  </a:cubicBezTo>
                  <a:cubicBezTo>
                    <a:pt x="1567" y="777"/>
                    <a:pt x="1871" y="723"/>
                    <a:pt x="2135" y="583"/>
                  </a:cubicBezTo>
                  <a:cubicBezTo>
                    <a:pt x="2159" y="571"/>
                    <a:pt x="2194" y="559"/>
                    <a:pt x="2218" y="523"/>
                  </a:cubicBezTo>
                  <a:cubicBezTo>
                    <a:pt x="2242" y="500"/>
                    <a:pt x="2253" y="464"/>
                    <a:pt x="2230" y="429"/>
                  </a:cubicBezTo>
                  <a:cubicBezTo>
                    <a:pt x="2218" y="405"/>
                    <a:pt x="2194" y="381"/>
                    <a:pt x="2170" y="357"/>
                  </a:cubicBezTo>
                  <a:cubicBezTo>
                    <a:pt x="2147" y="310"/>
                    <a:pt x="2182" y="251"/>
                    <a:pt x="2159" y="203"/>
                  </a:cubicBezTo>
                  <a:cubicBezTo>
                    <a:pt x="2147" y="168"/>
                    <a:pt x="2111" y="156"/>
                    <a:pt x="2076" y="156"/>
                  </a:cubicBezTo>
                  <a:cubicBezTo>
                    <a:pt x="2040" y="156"/>
                    <a:pt x="2004" y="168"/>
                    <a:pt x="1969" y="168"/>
                  </a:cubicBezTo>
                  <a:cubicBezTo>
                    <a:pt x="1735" y="233"/>
                    <a:pt x="1492" y="268"/>
                    <a:pt x="1249" y="268"/>
                  </a:cubicBezTo>
                  <a:cubicBezTo>
                    <a:pt x="1097" y="268"/>
                    <a:pt x="945" y="254"/>
                    <a:pt x="795" y="227"/>
                  </a:cubicBezTo>
                  <a:cubicBezTo>
                    <a:pt x="617" y="191"/>
                    <a:pt x="439" y="132"/>
                    <a:pt x="308" y="13"/>
                  </a:cubicBezTo>
                  <a:cubicBezTo>
                    <a:pt x="299" y="4"/>
                    <a:pt x="287" y="1"/>
                    <a:pt x="27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42" name="Google Shape;642;p36"/>
            <p:cNvSpPr/>
            <p:nvPr/>
          </p:nvSpPr>
          <p:spPr>
            <a:xfrm>
              <a:off x="2686509" y="1756304"/>
              <a:ext cx="118040" cy="127755"/>
            </a:xfrm>
            <a:custGeom>
              <a:avLst/>
              <a:gdLst/>
              <a:ahLst/>
              <a:cxnLst/>
              <a:rect l="l" t="t" r="r" b="b"/>
              <a:pathLst>
                <a:path w="1531" h="1657" extrusionOk="0">
                  <a:moveTo>
                    <a:pt x="857" y="0"/>
                  </a:moveTo>
                  <a:cubicBezTo>
                    <a:pt x="745" y="0"/>
                    <a:pt x="629" y="27"/>
                    <a:pt x="522" y="74"/>
                  </a:cubicBezTo>
                  <a:cubicBezTo>
                    <a:pt x="332" y="145"/>
                    <a:pt x="155" y="288"/>
                    <a:pt x="72" y="489"/>
                  </a:cubicBezTo>
                  <a:cubicBezTo>
                    <a:pt x="0" y="667"/>
                    <a:pt x="24" y="881"/>
                    <a:pt x="95" y="1071"/>
                  </a:cubicBezTo>
                  <a:cubicBezTo>
                    <a:pt x="178" y="1248"/>
                    <a:pt x="309" y="1403"/>
                    <a:pt x="463" y="1521"/>
                  </a:cubicBezTo>
                  <a:cubicBezTo>
                    <a:pt x="545" y="1593"/>
                    <a:pt x="636" y="1656"/>
                    <a:pt x="737" y="1656"/>
                  </a:cubicBezTo>
                  <a:cubicBezTo>
                    <a:pt x="752" y="1656"/>
                    <a:pt x="767" y="1655"/>
                    <a:pt x="783" y="1652"/>
                  </a:cubicBezTo>
                  <a:cubicBezTo>
                    <a:pt x="854" y="1640"/>
                    <a:pt x="914" y="1592"/>
                    <a:pt x="973" y="1557"/>
                  </a:cubicBezTo>
                  <a:cubicBezTo>
                    <a:pt x="1198" y="1367"/>
                    <a:pt x="1400" y="1130"/>
                    <a:pt x="1459" y="845"/>
                  </a:cubicBezTo>
                  <a:cubicBezTo>
                    <a:pt x="1530" y="561"/>
                    <a:pt x="1424" y="228"/>
                    <a:pt x="1175" y="86"/>
                  </a:cubicBezTo>
                  <a:cubicBezTo>
                    <a:pt x="1080" y="27"/>
                    <a:pt x="970" y="0"/>
                    <a:pt x="857" y="0"/>
                  </a:cubicBezTo>
                  <a:close/>
                </a:path>
              </a:pathLst>
            </a:custGeom>
            <a:solidFill>
              <a:srgbClr val="660000"/>
            </a:solidFill>
            <a:ln>
              <a:noFill/>
            </a:ln>
          </p:spPr>
          <p:txBody>
            <a:bodyPr spcFirstLastPara="1" wrap="square" lIns="121900" tIns="121900" rIns="121900" bIns="121900" anchor="ctr" anchorCtr="0">
              <a:noAutofit/>
            </a:bodyPr>
            <a:lstStyle/>
            <a:p>
              <a:endParaRPr sz="2400"/>
            </a:p>
          </p:txBody>
        </p:sp>
        <p:sp>
          <p:nvSpPr>
            <p:cNvPr id="643" name="Google Shape;643;p36"/>
            <p:cNvSpPr/>
            <p:nvPr/>
          </p:nvSpPr>
          <p:spPr>
            <a:xfrm>
              <a:off x="2568547" y="1770336"/>
              <a:ext cx="213104" cy="255047"/>
            </a:xfrm>
            <a:custGeom>
              <a:avLst/>
              <a:gdLst/>
              <a:ahLst/>
              <a:cxnLst/>
              <a:rect l="l" t="t" r="r" b="b"/>
              <a:pathLst>
                <a:path w="2764" h="3308" extrusionOk="0">
                  <a:moveTo>
                    <a:pt x="1524" y="1"/>
                  </a:moveTo>
                  <a:cubicBezTo>
                    <a:pt x="1291" y="1"/>
                    <a:pt x="1061" y="42"/>
                    <a:pt x="854" y="141"/>
                  </a:cubicBezTo>
                  <a:cubicBezTo>
                    <a:pt x="356" y="367"/>
                    <a:pt x="36" y="889"/>
                    <a:pt x="12" y="1434"/>
                  </a:cubicBezTo>
                  <a:cubicBezTo>
                    <a:pt x="0" y="1980"/>
                    <a:pt x="273" y="2501"/>
                    <a:pt x="700" y="2845"/>
                  </a:cubicBezTo>
                  <a:cubicBezTo>
                    <a:pt x="1080" y="3154"/>
                    <a:pt x="1578" y="3308"/>
                    <a:pt x="2076" y="3308"/>
                  </a:cubicBezTo>
                  <a:cubicBezTo>
                    <a:pt x="2159" y="3308"/>
                    <a:pt x="2242" y="3260"/>
                    <a:pt x="2278" y="3189"/>
                  </a:cubicBezTo>
                  <a:cubicBezTo>
                    <a:pt x="2396" y="2940"/>
                    <a:pt x="2550" y="2715"/>
                    <a:pt x="2657" y="2454"/>
                  </a:cubicBezTo>
                  <a:cubicBezTo>
                    <a:pt x="2764" y="2181"/>
                    <a:pt x="2752" y="1742"/>
                    <a:pt x="2633" y="1470"/>
                  </a:cubicBezTo>
                  <a:cubicBezTo>
                    <a:pt x="2610" y="1422"/>
                    <a:pt x="2598" y="1375"/>
                    <a:pt x="2586" y="1292"/>
                  </a:cubicBezTo>
                  <a:cubicBezTo>
                    <a:pt x="2574" y="1185"/>
                    <a:pt x="2669" y="1055"/>
                    <a:pt x="2669" y="746"/>
                  </a:cubicBezTo>
                  <a:cubicBezTo>
                    <a:pt x="2657" y="545"/>
                    <a:pt x="2527" y="284"/>
                    <a:pt x="2361" y="189"/>
                  </a:cubicBezTo>
                  <a:cubicBezTo>
                    <a:pt x="2206" y="82"/>
                    <a:pt x="2017" y="35"/>
                    <a:pt x="1827" y="23"/>
                  </a:cubicBezTo>
                  <a:cubicBezTo>
                    <a:pt x="1726" y="8"/>
                    <a:pt x="1625" y="1"/>
                    <a:pt x="1524" y="1"/>
                  </a:cubicBezTo>
                  <a:close/>
                </a:path>
              </a:pathLst>
            </a:custGeom>
            <a:solidFill>
              <a:srgbClr val="D29E72"/>
            </a:solidFill>
            <a:ln>
              <a:noFill/>
            </a:ln>
          </p:spPr>
          <p:txBody>
            <a:bodyPr spcFirstLastPara="1" wrap="square" lIns="121900" tIns="121900" rIns="121900" bIns="121900" anchor="ctr" anchorCtr="0">
              <a:noAutofit/>
            </a:bodyPr>
            <a:lstStyle/>
            <a:p>
              <a:endParaRPr sz="2400"/>
            </a:p>
          </p:txBody>
        </p:sp>
        <p:sp>
          <p:nvSpPr>
            <p:cNvPr id="644" name="Google Shape;644;p36"/>
            <p:cNvSpPr/>
            <p:nvPr/>
          </p:nvSpPr>
          <p:spPr>
            <a:xfrm>
              <a:off x="2574946" y="1769951"/>
              <a:ext cx="200306" cy="112566"/>
            </a:xfrm>
            <a:custGeom>
              <a:avLst/>
              <a:gdLst/>
              <a:ahLst/>
              <a:cxnLst/>
              <a:rect l="l" t="t" r="r" b="b"/>
              <a:pathLst>
                <a:path w="2598" h="1460" extrusionOk="0">
                  <a:moveTo>
                    <a:pt x="1473" y="1"/>
                  </a:moveTo>
                  <a:cubicBezTo>
                    <a:pt x="1229" y="1"/>
                    <a:pt x="988" y="39"/>
                    <a:pt x="771" y="135"/>
                  </a:cubicBezTo>
                  <a:cubicBezTo>
                    <a:pt x="392" y="312"/>
                    <a:pt x="119" y="656"/>
                    <a:pt x="0" y="1048"/>
                  </a:cubicBezTo>
                  <a:cubicBezTo>
                    <a:pt x="178" y="1178"/>
                    <a:pt x="356" y="1309"/>
                    <a:pt x="570" y="1392"/>
                  </a:cubicBezTo>
                  <a:cubicBezTo>
                    <a:pt x="686" y="1439"/>
                    <a:pt x="795" y="1459"/>
                    <a:pt x="899" y="1459"/>
                  </a:cubicBezTo>
                  <a:cubicBezTo>
                    <a:pt x="1447" y="1459"/>
                    <a:pt x="1825" y="872"/>
                    <a:pt x="2195" y="502"/>
                  </a:cubicBezTo>
                  <a:cubicBezTo>
                    <a:pt x="2313" y="621"/>
                    <a:pt x="2444" y="846"/>
                    <a:pt x="2562" y="1000"/>
                  </a:cubicBezTo>
                  <a:cubicBezTo>
                    <a:pt x="2562" y="977"/>
                    <a:pt x="2574" y="953"/>
                    <a:pt x="2574" y="929"/>
                  </a:cubicBezTo>
                  <a:cubicBezTo>
                    <a:pt x="2598" y="727"/>
                    <a:pt x="2467" y="312"/>
                    <a:pt x="2301" y="206"/>
                  </a:cubicBezTo>
                  <a:cubicBezTo>
                    <a:pt x="2135" y="87"/>
                    <a:pt x="1934" y="40"/>
                    <a:pt x="1744" y="16"/>
                  </a:cubicBezTo>
                  <a:cubicBezTo>
                    <a:pt x="1654" y="6"/>
                    <a:pt x="1563" y="1"/>
                    <a:pt x="1473" y="1"/>
                  </a:cubicBezTo>
                  <a:close/>
                </a:path>
              </a:pathLst>
            </a:custGeom>
            <a:solidFill>
              <a:srgbClr val="C29570"/>
            </a:solidFill>
            <a:ln>
              <a:noFill/>
            </a:ln>
          </p:spPr>
          <p:txBody>
            <a:bodyPr spcFirstLastPara="1" wrap="square" lIns="121900" tIns="121900" rIns="121900" bIns="121900" anchor="ctr" anchorCtr="0">
              <a:noAutofit/>
            </a:bodyPr>
            <a:lstStyle/>
            <a:p>
              <a:endParaRPr sz="2400"/>
            </a:p>
          </p:txBody>
        </p:sp>
        <p:sp>
          <p:nvSpPr>
            <p:cNvPr id="645" name="Google Shape;645;p36"/>
            <p:cNvSpPr/>
            <p:nvPr/>
          </p:nvSpPr>
          <p:spPr>
            <a:xfrm>
              <a:off x="2494454" y="1721533"/>
              <a:ext cx="272626" cy="278254"/>
            </a:xfrm>
            <a:custGeom>
              <a:avLst/>
              <a:gdLst/>
              <a:ahLst/>
              <a:cxnLst/>
              <a:rect l="l" t="t" r="r" b="b"/>
              <a:pathLst>
                <a:path w="3536" h="3609" extrusionOk="0">
                  <a:moveTo>
                    <a:pt x="2617" y="0"/>
                  </a:moveTo>
                  <a:cubicBezTo>
                    <a:pt x="2229" y="0"/>
                    <a:pt x="1799" y="79"/>
                    <a:pt x="1495" y="170"/>
                  </a:cubicBezTo>
                  <a:cubicBezTo>
                    <a:pt x="1128" y="288"/>
                    <a:pt x="712" y="454"/>
                    <a:pt x="546" y="810"/>
                  </a:cubicBezTo>
                  <a:cubicBezTo>
                    <a:pt x="1" y="1972"/>
                    <a:pt x="250" y="2399"/>
                    <a:pt x="511" y="2660"/>
                  </a:cubicBezTo>
                  <a:cubicBezTo>
                    <a:pt x="523" y="2743"/>
                    <a:pt x="535" y="2826"/>
                    <a:pt x="582" y="2897"/>
                  </a:cubicBezTo>
                  <a:cubicBezTo>
                    <a:pt x="760" y="3217"/>
                    <a:pt x="1365" y="3324"/>
                    <a:pt x="1590" y="3609"/>
                  </a:cubicBezTo>
                  <a:cubicBezTo>
                    <a:pt x="1780" y="3443"/>
                    <a:pt x="1590" y="3182"/>
                    <a:pt x="1661" y="2945"/>
                  </a:cubicBezTo>
                  <a:cubicBezTo>
                    <a:pt x="1720" y="2731"/>
                    <a:pt x="1792" y="2352"/>
                    <a:pt x="1934" y="2186"/>
                  </a:cubicBezTo>
                  <a:cubicBezTo>
                    <a:pt x="2313" y="1996"/>
                    <a:pt x="2610" y="1782"/>
                    <a:pt x="2776" y="1379"/>
                  </a:cubicBezTo>
                  <a:cubicBezTo>
                    <a:pt x="2859" y="1189"/>
                    <a:pt x="2918" y="976"/>
                    <a:pt x="3037" y="798"/>
                  </a:cubicBezTo>
                  <a:cubicBezTo>
                    <a:pt x="3144" y="620"/>
                    <a:pt x="3333" y="478"/>
                    <a:pt x="3535" y="478"/>
                  </a:cubicBezTo>
                  <a:cubicBezTo>
                    <a:pt x="3502" y="119"/>
                    <a:pt x="3092" y="0"/>
                    <a:pt x="2617" y="0"/>
                  </a:cubicBezTo>
                  <a:close/>
                </a:path>
              </a:pathLst>
            </a:custGeom>
            <a:solidFill>
              <a:srgbClr val="660000"/>
            </a:solidFill>
            <a:ln>
              <a:noFill/>
            </a:ln>
          </p:spPr>
          <p:txBody>
            <a:bodyPr spcFirstLastPara="1" wrap="square" lIns="121900" tIns="121900" rIns="121900" bIns="121900" anchor="ctr" anchorCtr="0">
              <a:noAutofit/>
            </a:bodyPr>
            <a:lstStyle/>
            <a:p>
              <a:endParaRPr sz="2400"/>
            </a:p>
          </p:txBody>
        </p:sp>
        <p:sp>
          <p:nvSpPr>
            <p:cNvPr id="646" name="Google Shape;646;p36"/>
            <p:cNvSpPr/>
            <p:nvPr/>
          </p:nvSpPr>
          <p:spPr>
            <a:xfrm>
              <a:off x="2580420" y="1867019"/>
              <a:ext cx="52197" cy="84039"/>
            </a:xfrm>
            <a:custGeom>
              <a:avLst/>
              <a:gdLst/>
              <a:ahLst/>
              <a:cxnLst/>
              <a:rect l="l" t="t" r="r" b="b"/>
              <a:pathLst>
                <a:path w="677" h="1090" extrusionOk="0">
                  <a:moveTo>
                    <a:pt x="288" y="1"/>
                  </a:moveTo>
                  <a:cubicBezTo>
                    <a:pt x="200" y="1"/>
                    <a:pt x="116" y="67"/>
                    <a:pt x="72" y="133"/>
                  </a:cubicBezTo>
                  <a:cubicBezTo>
                    <a:pt x="36" y="204"/>
                    <a:pt x="13" y="358"/>
                    <a:pt x="13" y="441"/>
                  </a:cubicBezTo>
                  <a:cubicBezTo>
                    <a:pt x="1" y="595"/>
                    <a:pt x="84" y="726"/>
                    <a:pt x="131" y="868"/>
                  </a:cubicBezTo>
                  <a:cubicBezTo>
                    <a:pt x="155" y="963"/>
                    <a:pt x="167" y="998"/>
                    <a:pt x="238" y="1058"/>
                  </a:cubicBezTo>
                  <a:cubicBezTo>
                    <a:pt x="264" y="1080"/>
                    <a:pt x="311" y="1090"/>
                    <a:pt x="365" y="1090"/>
                  </a:cubicBezTo>
                  <a:cubicBezTo>
                    <a:pt x="481" y="1090"/>
                    <a:pt x="628" y="1047"/>
                    <a:pt x="677" y="998"/>
                  </a:cubicBezTo>
                  <a:lnTo>
                    <a:pt x="605" y="322"/>
                  </a:lnTo>
                  <a:cubicBezTo>
                    <a:pt x="534" y="275"/>
                    <a:pt x="475" y="192"/>
                    <a:pt x="428" y="121"/>
                  </a:cubicBezTo>
                  <a:cubicBezTo>
                    <a:pt x="392" y="61"/>
                    <a:pt x="368" y="2"/>
                    <a:pt x="309" y="2"/>
                  </a:cubicBezTo>
                  <a:cubicBezTo>
                    <a:pt x="302" y="1"/>
                    <a:pt x="295" y="1"/>
                    <a:pt x="288" y="1"/>
                  </a:cubicBezTo>
                  <a:close/>
                </a:path>
              </a:pathLst>
            </a:custGeom>
            <a:solidFill>
              <a:srgbClr val="D29E72"/>
            </a:solidFill>
            <a:ln>
              <a:noFill/>
            </a:ln>
          </p:spPr>
          <p:txBody>
            <a:bodyPr spcFirstLastPara="1" wrap="square" lIns="121900" tIns="121900" rIns="121900" bIns="121900" anchor="ctr" anchorCtr="0">
              <a:noAutofit/>
            </a:bodyPr>
            <a:lstStyle/>
            <a:p>
              <a:endParaRPr sz="2400"/>
            </a:p>
          </p:txBody>
        </p:sp>
        <p:sp>
          <p:nvSpPr>
            <p:cNvPr id="647" name="Google Shape;647;p36"/>
            <p:cNvSpPr/>
            <p:nvPr/>
          </p:nvSpPr>
          <p:spPr>
            <a:xfrm>
              <a:off x="2693833" y="2713108"/>
              <a:ext cx="171085" cy="126675"/>
            </a:xfrm>
            <a:custGeom>
              <a:avLst/>
              <a:gdLst/>
              <a:ahLst/>
              <a:cxnLst/>
              <a:rect l="l" t="t" r="r" b="b"/>
              <a:pathLst>
                <a:path w="2219" h="1643" extrusionOk="0">
                  <a:moveTo>
                    <a:pt x="1574" y="0"/>
                  </a:moveTo>
                  <a:cubicBezTo>
                    <a:pt x="1503" y="0"/>
                    <a:pt x="1432" y="9"/>
                    <a:pt x="1364" y="22"/>
                  </a:cubicBezTo>
                  <a:cubicBezTo>
                    <a:pt x="1198" y="46"/>
                    <a:pt x="1020" y="117"/>
                    <a:pt x="842" y="141"/>
                  </a:cubicBezTo>
                  <a:cubicBezTo>
                    <a:pt x="799" y="147"/>
                    <a:pt x="752" y="151"/>
                    <a:pt x="705" y="151"/>
                  </a:cubicBezTo>
                  <a:cubicBezTo>
                    <a:pt x="575" y="151"/>
                    <a:pt x="440" y="121"/>
                    <a:pt x="344" y="34"/>
                  </a:cubicBezTo>
                  <a:cubicBezTo>
                    <a:pt x="226" y="319"/>
                    <a:pt x="119" y="603"/>
                    <a:pt x="0" y="888"/>
                  </a:cubicBezTo>
                  <a:cubicBezTo>
                    <a:pt x="332" y="1220"/>
                    <a:pt x="724" y="1505"/>
                    <a:pt x="1174" y="1611"/>
                  </a:cubicBezTo>
                  <a:cubicBezTo>
                    <a:pt x="1247" y="1632"/>
                    <a:pt x="1332" y="1643"/>
                    <a:pt x="1420" y="1643"/>
                  </a:cubicBezTo>
                  <a:cubicBezTo>
                    <a:pt x="1634" y="1643"/>
                    <a:pt x="1870" y="1580"/>
                    <a:pt x="2005" y="1445"/>
                  </a:cubicBezTo>
                  <a:cubicBezTo>
                    <a:pt x="2135" y="1315"/>
                    <a:pt x="2135" y="1184"/>
                    <a:pt x="2171" y="995"/>
                  </a:cubicBezTo>
                  <a:cubicBezTo>
                    <a:pt x="2182" y="900"/>
                    <a:pt x="2218" y="746"/>
                    <a:pt x="2147" y="674"/>
                  </a:cubicBezTo>
                  <a:cubicBezTo>
                    <a:pt x="2088" y="615"/>
                    <a:pt x="1910" y="639"/>
                    <a:pt x="1827" y="627"/>
                  </a:cubicBezTo>
                  <a:cubicBezTo>
                    <a:pt x="1708" y="615"/>
                    <a:pt x="1601" y="591"/>
                    <a:pt x="1506" y="532"/>
                  </a:cubicBezTo>
                  <a:cubicBezTo>
                    <a:pt x="1483" y="520"/>
                    <a:pt x="1447" y="508"/>
                    <a:pt x="1435" y="485"/>
                  </a:cubicBezTo>
                  <a:cubicBezTo>
                    <a:pt x="1412" y="414"/>
                    <a:pt x="1435" y="307"/>
                    <a:pt x="1506" y="283"/>
                  </a:cubicBezTo>
                  <a:cubicBezTo>
                    <a:pt x="1530" y="274"/>
                    <a:pt x="1553" y="271"/>
                    <a:pt x="1576" y="271"/>
                  </a:cubicBezTo>
                  <a:cubicBezTo>
                    <a:pt x="1621" y="271"/>
                    <a:pt x="1665" y="283"/>
                    <a:pt x="1710" y="283"/>
                  </a:cubicBezTo>
                  <a:cubicBezTo>
                    <a:pt x="1733" y="283"/>
                    <a:pt x="1756" y="280"/>
                    <a:pt x="1779" y="271"/>
                  </a:cubicBezTo>
                  <a:cubicBezTo>
                    <a:pt x="1803" y="259"/>
                    <a:pt x="1945" y="212"/>
                    <a:pt x="1957" y="188"/>
                  </a:cubicBezTo>
                  <a:cubicBezTo>
                    <a:pt x="1969" y="153"/>
                    <a:pt x="1945" y="93"/>
                    <a:pt x="1922" y="81"/>
                  </a:cubicBezTo>
                  <a:cubicBezTo>
                    <a:pt x="1811" y="23"/>
                    <a:pt x="1692" y="0"/>
                    <a:pt x="1574" y="0"/>
                  </a:cubicBezTo>
                  <a:close/>
                </a:path>
              </a:pathLst>
            </a:custGeom>
            <a:solidFill>
              <a:srgbClr val="D29E72"/>
            </a:solidFill>
            <a:ln>
              <a:noFill/>
            </a:ln>
          </p:spPr>
          <p:txBody>
            <a:bodyPr spcFirstLastPara="1" wrap="square" lIns="121900" tIns="121900" rIns="121900" bIns="121900" anchor="ctr" anchorCtr="0">
              <a:noAutofit/>
            </a:bodyPr>
            <a:lstStyle/>
            <a:p>
              <a:endParaRPr sz="2400"/>
            </a:p>
          </p:txBody>
        </p:sp>
        <p:sp>
          <p:nvSpPr>
            <p:cNvPr id="648" name="Google Shape;648;p36"/>
            <p:cNvSpPr/>
            <p:nvPr/>
          </p:nvSpPr>
          <p:spPr>
            <a:xfrm>
              <a:off x="2353670" y="2122372"/>
              <a:ext cx="384112" cy="680253"/>
            </a:xfrm>
            <a:custGeom>
              <a:avLst/>
              <a:gdLst/>
              <a:ahLst/>
              <a:cxnLst/>
              <a:rect l="l" t="t" r="r" b="b"/>
              <a:pathLst>
                <a:path w="4982" h="8823" extrusionOk="0">
                  <a:moveTo>
                    <a:pt x="1331" y="1"/>
                  </a:moveTo>
                  <a:cubicBezTo>
                    <a:pt x="1223" y="1"/>
                    <a:pt x="1112" y="56"/>
                    <a:pt x="997" y="177"/>
                  </a:cubicBezTo>
                  <a:cubicBezTo>
                    <a:pt x="629" y="545"/>
                    <a:pt x="499" y="1102"/>
                    <a:pt x="380" y="1588"/>
                  </a:cubicBezTo>
                  <a:cubicBezTo>
                    <a:pt x="238" y="2181"/>
                    <a:pt x="190" y="2774"/>
                    <a:pt x="155" y="3379"/>
                  </a:cubicBezTo>
                  <a:cubicBezTo>
                    <a:pt x="107" y="3936"/>
                    <a:pt x="0" y="4482"/>
                    <a:pt x="48" y="5063"/>
                  </a:cubicBezTo>
                  <a:cubicBezTo>
                    <a:pt x="72" y="5300"/>
                    <a:pt x="83" y="5597"/>
                    <a:pt x="202" y="5810"/>
                  </a:cubicBezTo>
                  <a:cubicBezTo>
                    <a:pt x="321" y="6024"/>
                    <a:pt x="499" y="6214"/>
                    <a:pt x="676" y="6391"/>
                  </a:cubicBezTo>
                  <a:cubicBezTo>
                    <a:pt x="1696" y="7459"/>
                    <a:pt x="3037" y="8040"/>
                    <a:pt x="4317" y="8823"/>
                  </a:cubicBezTo>
                  <a:cubicBezTo>
                    <a:pt x="4602" y="8467"/>
                    <a:pt x="4697" y="7933"/>
                    <a:pt x="4982" y="7577"/>
                  </a:cubicBezTo>
                  <a:cubicBezTo>
                    <a:pt x="3973" y="6973"/>
                    <a:pt x="3214" y="6415"/>
                    <a:pt x="2349" y="5609"/>
                  </a:cubicBezTo>
                  <a:cubicBezTo>
                    <a:pt x="2171" y="5431"/>
                    <a:pt x="1993" y="5253"/>
                    <a:pt x="1922" y="5016"/>
                  </a:cubicBezTo>
                  <a:cubicBezTo>
                    <a:pt x="1839" y="4755"/>
                    <a:pt x="1910" y="4458"/>
                    <a:pt x="1969" y="4197"/>
                  </a:cubicBezTo>
                  <a:cubicBezTo>
                    <a:pt x="2159" y="3308"/>
                    <a:pt x="2218" y="2395"/>
                    <a:pt x="2135" y="1482"/>
                  </a:cubicBezTo>
                  <a:cubicBezTo>
                    <a:pt x="2100" y="1043"/>
                    <a:pt x="2017" y="580"/>
                    <a:pt x="1732" y="248"/>
                  </a:cubicBezTo>
                  <a:cubicBezTo>
                    <a:pt x="1600" y="89"/>
                    <a:pt x="1467" y="1"/>
                    <a:pt x="133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49" name="Google Shape;649;p36"/>
            <p:cNvSpPr/>
            <p:nvPr/>
          </p:nvSpPr>
          <p:spPr>
            <a:xfrm>
              <a:off x="2493529" y="2234706"/>
              <a:ext cx="41249" cy="265301"/>
            </a:xfrm>
            <a:custGeom>
              <a:avLst/>
              <a:gdLst/>
              <a:ahLst/>
              <a:cxnLst/>
              <a:rect l="l" t="t" r="r" b="b"/>
              <a:pathLst>
                <a:path w="535" h="3441" extrusionOk="0">
                  <a:moveTo>
                    <a:pt x="309" y="1"/>
                  </a:moveTo>
                  <a:cubicBezTo>
                    <a:pt x="286" y="1"/>
                    <a:pt x="274" y="25"/>
                    <a:pt x="274" y="48"/>
                  </a:cubicBezTo>
                  <a:cubicBezTo>
                    <a:pt x="452" y="1234"/>
                    <a:pt x="250" y="2361"/>
                    <a:pt x="1" y="3393"/>
                  </a:cubicBezTo>
                  <a:cubicBezTo>
                    <a:pt x="1" y="3416"/>
                    <a:pt x="13" y="3440"/>
                    <a:pt x="37" y="3440"/>
                  </a:cubicBezTo>
                  <a:cubicBezTo>
                    <a:pt x="60" y="3440"/>
                    <a:pt x="72" y="3428"/>
                    <a:pt x="84" y="3416"/>
                  </a:cubicBezTo>
                  <a:cubicBezTo>
                    <a:pt x="333" y="2373"/>
                    <a:pt x="535" y="1246"/>
                    <a:pt x="345" y="36"/>
                  </a:cubicBezTo>
                  <a:cubicBezTo>
                    <a:pt x="345" y="13"/>
                    <a:pt x="321" y="1"/>
                    <a:pt x="30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650" name="Google Shape;650;p36"/>
            <p:cNvSpPr/>
            <p:nvPr/>
          </p:nvSpPr>
          <p:spPr>
            <a:xfrm>
              <a:off x="2504554" y="2521207"/>
              <a:ext cx="235078" cy="189049"/>
            </a:xfrm>
            <a:custGeom>
              <a:avLst/>
              <a:gdLst/>
              <a:ahLst/>
              <a:cxnLst/>
              <a:rect l="l" t="t" r="r" b="b"/>
              <a:pathLst>
                <a:path w="3049" h="2452" extrusionOk="0">
                  <a:moveTo>
                    <a:pt x="41" y="1"/>
                  </a:moveTo>
                  <a:cubicBezTo>
                    <a:pt x="32" y="1"/>
                    <a:pt x="22" y="4"/>
                    <a:pt x="12" y="9"/>
                  </a:cubicBezTo>
                  <a:cubicBezTo>
                    <a:pt x="0" y="21"/>
                    <a:pt x="0" y="44"/>
                    <a:pt x="12" y="68"/>
                  </a:cubicBezTo>
                  <a:cubicBezTo>
                    <a:pt x="629" y="875"/>
                    <a:pt x="1542" y="1479"/>
                    <a:pt x="2432" y="2072"/>
                  </a:cubicBezTo>
                  <a:cubicBezTo>
                    <a:pt x="2621" y="2191"/>
                    <a:pt x="2799" y="2321"/>
                    <a:pt x="2977" y="2440"/>
                  </a:cubicBezTo>
                  <a:cubicBezTo>
                    <a:pt x="2989" y="2452"/>
                    <a:pt x="3001" y="2452"/>
                    <a:pt x="3001" y="2452"/>
                  </a:cubicBezTo>
                  <a:cubicBezTo>
                    <a:pt x="3013" y="2452"/>
                    <a:pt x="3025" y="2440"/>
                    <a:pt x="3036" y="2428"/>
                  </a:cubicBezTo>
                  <a:cubicBezTo>
                    <a:pt x="3048" y="2416"/>
                    <a:pt x="3048" y="2393"/>
                    <a:pt x="3025" y="2381"/>
                  </a:cubicBezTo>
                  <a:cubicBezTo>
                    <a:pt x="2847" y="2250"/>
                    <a:pt x="2657" y="2132"/>
                    <a:pt x="2467" y="2001"/>
                  </a:cubicBezTo>
                  <a:cubicBezTo>
                    <a:pt x="1589" y="1420"/>
                    <a:pt x="676" y="815"/>
                    <a:pt x="71" y="21"/>
                  </a:cubicBezTo>
                  <a:cubicBezTo>
                    <a:pt x="64" y="7"/>
                    <a:pt x="53" y="1"/>
                    <a:pt x="4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651" name="Google Shape;651;p36"/>
            <p:cNvSpPr/>
            <p:nvPr/>
          </p:nvSpPr>
          <p:spPr>
            <a:xfrm>
              <a:off x="2682808" y="2704010"/>
              <a:ext cx="57748" cy="101387"/>
            </a:xfrm>
            <a:custGeom>
              <a:avLst/>
              <a:gdLst/>
              <a:ahLst/>
              <a:cxnLst/>
              <a:rect l="l" t="t" r="r" b="b"/>
              <a:pathLst>
                <a:path w="749" h="1315" extrusionOk="0">
                  <a:moveTo>
                    <a:pt x="701" y="1"/>
                  </a:moveTo>
                  <a:cubicBezTo>
                    <a:pt x="692" y="1"/>
                    <a:pt x="683" y="4"/>
                    <a:pt x="677" y="10"/>
                  </a:cubicBezTo>
                  <a:cubicBezTo>
                    <a:pt x="511" y="188"/>
                    <a:pt x="428" y="413"/>
                    <a:pt x="357" y="626"/>
                  </a:cubicBezTo>
                  <a:lnTo>
                    <a:pt x="345" y="650"/>
                  </a:lnTo>
                  <a:cubicBezTo>
                    <a:pt x="274" y="875"/>
                    <a:pt x="179" y="1101"/>
                    <a:pt x="13" y="1243"/>
                  </a:cubicBezTo>
                  <a:cubicBezTo>
                    <a:pt x="1" y="1255"/>
                    <a:pt x="1" y="1279"/>
                    <a:pt x="13" y="1291"/>
                  </a:cubicBezTo>
                  <a:cubicBezTo>
                    <a:pt x="13" y="1302"/>
                    <a:pt x="25" y="1314"/>
                    <a:pt x="37" y="1314"/>
                  </a:cubicBezTo>
                  <a:cubicBezTo>
                    <a:pt x="48" y="1314"/>
                    <a:pt x="60" y="1302"/>
                    <a:pt x="60" y="1302"/>
                  </a:cubicBezTo>
                  <a:cubicBezTo>
                    <a:pt x="250" y="1136"/>
                    <a:pt x="345" y="899"/>
                    <a:pt x="416" y="674"/>
                  </a:cubicBezTo>
                  <a:lnTo>
                    <a:pt x="428" y="650"/>
                  </a:lnTo>
                  <a:cubicBezTo>
                    <a:pt x="499" y="449"/>
                    <a:pt x="570" y="223"/>
                    <a:pt x="724" y="69"/>
                  </a:cubicBezTo>
                  <a:cubicBezTo>
                    <a:pt x="748" y="57"/>
                    <a:pt x="736" y="22"/>
                    <a:pt x="724" y="10"/>
                  </a:cubicBezTo>
                  <a:cubicBezTo>
                    <a:pt x="718" y="4"/>
                    <a:pt x="710" y="1"/>
                    <a:pt x="70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652" name="Google Shape;652;p36"/>
            <p:cNvSpPr/>
            <p:nvPr/>
          </p:nvSpPr>
          <p:spPr>
            <a:xfrm>
              <a:off x="2647188" y="2697996"/>
              <a:ext cx="42097" cy="87277"/>
            </a:xfrm>
            <a:custGeom>
              <a:avLst/>
              <a:gdLst/>
              <a:ahLst/>
              <a:cxnLst/>
              <a:rect l="l" t="t" r="r" b="b"/>
              <a:pathLst>
                <a:path w="546" h="1132" extrusionOk="0">
                  <a:moveTo>
                    <a:pt x="494" y="0"/>
                  </a:moveTo>
                  <a:cubicBezTo>
                    <a:pt x="480" y="0"/>
                    <a:pt x="472" y="11"/>
                    <a:pt x="463" y="28"/>
                  </a:cubicBezTo>
                  <a:cubicBezTo>
                    <a:pt x="344" y="384"/>
                    <a:pt x="190" y="740"/>
                    <a:pt x="12" y="1072"/>
                  </a:cubicBezTo>
                  <a:cubicBezTo>
                    <a:pt x="0" y="1096"/>
                    <a:pt x="12" y="1120"/>
                    <a:pt x="24" y="1131"/>
                  </a:cubicBezTo>
                  <a:lnTo>
                    <a:pt x="48" y="1131"/>
                  </a:lnTo>
                  <a:cubicBezTo>
                    <a:pt x="60" y="1131"/>
                    <a:pt x="72" y="1120"/>
                    <a:pt x="83" y="1108"/>
                  </a:cubicBezTo>
                  <a:cubicBezTo>
                    <a:pt x="261" y="776"/>
                    <a:pt x="416" y="408"/>
                    <a:pt x="534" y="52"/>
                  </a:cubicBezTo>
                  <a:cubicBezTo>
                    <a:pt x="546" y="28"/>
                    <a:pt x="534" y="5"/>
                    <a:pt x="510" y="5"/>
                  </a:cubicBezTo>
                  <a:cubicBezTo>
                    <a:pt x="504" y="2"/>
                    <a:pt x="499" y="0"/>
                    <a:pt x="49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428423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2885" y="643944"/>
            <a:ext cx="3348507" cy="45076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rgbClr val="CC9900"/>
                </a:solidFill>
              </a:rPr>
              <a:t>Limited </a:t>
            </a:r>
            <a:r>
              <a:rPr lang="en-US" b="1" dirty="0">
                <a:solidFill>
                  <a:srgbClr val="CC9900"/>
                </a:solidFill>
              </a:rPr>
              <a:t>Field Test</a:t>
            </a:r>
          </a:p>
        </p:txBody>
      </p:sp>
      <p:pic>
        <p:nvPicPr>
          <p:cNvPr id="6" name="Picture 5"/>
          <p:cNvPicPr>
            <a:picLocks noChangeAspect="1"/>
          </p:cNvPicPr>
          <p:nvPr/>
        </p:nvPicPr>
        <p:blipFill>
          <a:blip r:embed="rId2"/>
          <a:stretch>
            <a:fillRect/>
          </a:stretch>
        </p:blipFill>
        <p:spPr>
          <a:xfrm>
            <a:off x="518307" y="1296205"/>
            <a:ext cx="4638675" cy="1638300"/>
          </a:xfrm>
          <a:prstGeom prst="rect">
            <a:avLst/>
          </a:prstGeom>
        </p:spPr>
      </p:pic>
      <p:pic>
        <p:nvPicPr>
          <p:cNvPr id="7" name="Picture 6"/>
          <p:cNvPicPr>
            <a:picLocks noChangeAspect="1"/>
          </p:cNvPicPr>
          <p:nvPr/>
        </p:nvPicPr>
        <p:blipFill>
          <a:blip r:embed="rId3"/>
          <a:stretch>
            <a:fillRect/>
          </a:stretch>
        </p:blipFill>
        <p:spPr>
          <a:xfrm>
            <a:off x="518307" y="3997749"/>
            <a:ext cx="7480345" cy="143827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074841065"/>
              </p:ext>
            </p:extLst>
          </p:nvPr>
        </p:nvGraphicFramePr>
        <p:xfrm>
          <a:off x="6509263" y="1959373"/>
          <a:ext cx="4643841" cy="1850060"/>
        </p:xfrm>
        <a:graphic>
          <a:graphicData uri="http://schemas.openxmlformats.org/drawingml/2006/table">
            <a:tbl>
              <a:tblPr firstRow="1" firstCol="1" bandRow="1">
                <a:tableStyleId>{72833802-FEF1-4C79-8D5D-14CF1EAF98D9}</a:tableStyleId>
              </a:tblPr>
              <a:tblGrid>
                <a:gridCol w="1547947">
                  <a:extLst>
                    <a:ext uri="{9D8B030D-6E8A-4147-A177-3AD203B41FA5}">
                      <a16:colId xmlns:a16="http://schemas.microsoft.com/office/drawing/2014/main" val="2996485015"/>
                    </a:ext>
                  </a:extLst>
                </a:gridCol>
                <a:gridCol w="1547947">
                  <a:extLst>
                    <a:ext uri="{9D8B030D-6E8A-4147-A177-3AD203B41FA5}">
                      <a16:colId xmlns:a16="http://schemas.microsoft.com/office/drawing/2014/main" val="785875937"/>
                    </a:ext>
                  </a:extLst>
                </a:gridCol>
                <a:gridCol w="1547947">
                  <a:extLst>
                    <a:ext uri="{9D8B030D-6E8A-4147-A177-3AD203B41FA5}">
                      <a16:colId xmlns:a16="http://schemas.microsoft.com/office/drawing/2014/main" val="2834049945"/>
                    </a:ext>
                  </a:extLst>
                </a:gridCol>
              </a:tblGrid>
              <a:tr h="191350">
                <a:tc rowSpan="6">
                  <a:txBody>
                    <a:bodyPr/>
                    <a:lstStyle/>
                    <a:p>
                      <a:pPr marL="0" marR="0" algn="ctr">
                        <a:lnSpc>
                          <a:spcPct val="107000"/>
                        </a:lnSpc>
                        <a:spcBef>
                          <a:spcPts val="0"/>
                        </a:spcBef>
                        <a:spcAft>
                          <a:spcPts val="0"/>
                        </a:spcAft>
                      </a:pPr>
                      <a:endParaRPr lang="en-US" sz="1400" b="1" dirty="0" smtClean="0">
                        <a:effectLst/>
                      </a:endParaRPr>
                    </a:p>
                    <a:p>
                      <a:pPr marL="0" marR="0" algn="ctr">
                        <a:lnSpc>
                          <a:spcPct val="107000"/>
                        </a:lnSpc>
                        <a:spcBef>
                          <a:spcPts val="0"/>
                        </a:spcBef>
                        <a:spcAft>
                          <a:spcPts val="0"/>
                        </a:spcAft>
                      </a:pPr>
                      <a:endParaRPr lang="en-US" sz="1400" b="1" dirty="0" smtClean="0">
                        <a:effectLst/>
                      </a:endParaRPr>
                    </a:p>
                    <a:p>
                      <a:pPr marL="0" marR="0" algn="ctr">
                        <a:lnSpc>
                          <a:spcPct val="107000"/>
                        </a:lnSpc>
                        <a:spcBef>
                          <a:spcPts val="0"/>
                        </a:spcBef>
                        <a:spcAft>
                          <a:spcPts val="0"/>
                        </a:spcAft>
                      </a:pPr>
                      <a:endParaRPr lang="en-US" sz="1400" b="1" dirty="0" smtClean="0">
                        <a:effectLst/>
                      </a:endParaRPr>
                    </a:p>
                    <a:p>
                      <a:pPr marL="0" marR="0" algn="ctr">
                        <a:lnSpc>
                          <a:spcPct val="107000"/>
                        </a:lnSpc>
                        <a:spcBef>
                          <a:spcPts val="0"/>
                        </a:spcBef>
                        <a:spcAft>
                          <a:spcPts val="0"/>
                        </a:spcAft>
                      </a:pPr>
                      <a:r>
                        <a:rPr lang="en-US" sz="1400" b="1" dirty="0" smtClean="0">
                          <a:effectLst/>
                        </a:rPr>
                        <a:t>Average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Pretest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 </a:t>
                      </a:r>
                      <a:r>
                        <a:rPr lang="en-US" sz="1400" b="1" dirty="0" smtClean="0">
                          <a:effectLst/>
                        </a:rPr>
                        <a:t>30.45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6400442"/>
                  </a:ext>
                </a:extLst>
              </a:tr>
              <a:tr h="191350">
                <a:tc vMerge="1">
                  <a:txBody>
                    <a:bodyPr/>
                    <a:lstStyle/>
                    <a:p>
                      <a:endParaRPr lang="en-US"/>
                    </a:p>
                  </a:txBody>
                  <a:tcPr/>
                </a:tc>
                <a:tc>
                  <a:txBody>
                    <a:bodyPr/>
                    <a:lstStyle/>
                    <a:p>
                      <a:pPr marL="0" marR="0" algn="ctr">
                        <a:lnSpc>
                          <a:spcPct val="107000"/>
                        </a:lnSpc>
                        <a:spcBef>
                          <a:spcPts val="0"/>
                        </a:spcBef>
                        <a:spcAft>
                          <a:spcPts val="0"/>
                        </a:spcAft>
                      </a:pPr>
                      <a:r>
                        <a:rPr lang="en-US" sz="1400" b="1" dirty="0">
                          <a:effectLst/>
                        </a:rPr>
                        <a:t>Posttest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 </a:t>
                      </a:r>
                      <a:r>
                        <a:rPr lang="en-US" sz="1400" b="1" dirty="0" smtClean="0">
                          <a:effectLst/>
                        </a:rPr>
                        <a:t>83.27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6825124"/>
                  </a:ext>
                </a:extLst>
              </a:tr>
              <a:tr h="191350">
                <a:tc vMerge="1">
                  <a:txBody>
                    <a:bodyPr/>
                    <a:lstStyle/>
                    <a:p>
                      <a:endParaRPr lang="en-US"/>
                    </a:p>
                  </a:txBody>
                  <a:tcPr/>
                </a:tc>
                <a:tc>
                  <a:txBody>
                    <a:bodyPr/>
                    <a:lstStyle/>
                    <a:p>
                      <a:pPr marL="0" marR="0" algn="ctr">
                        <a:lnSpc>
                          <a:spcPct val="107000"/>
                        </a:lnSpc>
                        <a:spcBef>
                          <a:spcPts val="0"/>
                        </a:spcBef>
                        <a:spcAft>
                          <a:spcPts val="0"/>
                        </a:spcAft>
                      </a:pPr>
                      <a:r>
                        <a:rPr lang="en-US" sz="1400" b="1" dirty="0">
                          <a:effectLst/>
                        </a:rPr>
                        <a:t>N-Gain Score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 </a:t>
                      </a:r>
                      <a:r>
                        <a:rPr lang="en-US" sz="1400" b="1" dirty="0" smtClean="0">
                          <a:effectLst/>
                        </a:rPr>
                        <a:t>0.76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7526180"/>
                  </a:ext>
                </a:extLst>
              </a:tr>
              <a:tr h="191350">
                <a:tc vMerge="1">
                  <a:txBody>
                    <a:bodyPr/>
                    <a:lstStyle/>
                    <a:p>
                      <a:endParaRPr lang="en-US"/>
                    </a:p>
                  </a:txBody>
                  <a:tcPr/>
                </a:tc>
                <a:tc>
                  <a:txBody>
                    <a:bodyPr/>
                    <a:lstStyle/>
                    <a:p>
                      <a:pPr marL="0" marR="0" algn="ctr">
                        <a:lnSpc>
                          <a:spcPct val="107000"/>
                        </a:lnSpc>
                        <a:spcBef>
                          <a:spcPts val="0"/>
                        </a:spcBef>
                        <a:spcAft>
                          <a:spcPts val="0"/>
                        </a:spcAft>
                      </a:pPr>
                      <a:r>
                        <a:rPr lang="en-US" sz="1400" b="1" dirty="0">
                          <a:effectLst/>
                        </a:rPr>
                        <a:t>Category</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 </a:t>
                      </a:r>
                      <a:r>
                        <a:rPr lang="en-US" sz="1400" b="1" dirty="0" smtClean="0">
                          <a:effectLst/>
                        </a:rPr>
                        <a:t>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268834"/>
                  </a:ext>
                </a:extLst>
              </a:tr>
              <a:tr h="191350">
                <a:tc vMerge="1">
                  <a:txBody>
                    <a:bodyPr/>
                    <a:lstStyle/>
                    <a:p>
                      <a:endParaRPr lang="en-US"/>
                    </a:p>
                  </a:txBody>
                  <a:tcPr/>
                </a:tc>
                <a:tc>
                  <a:txBody>
                    <a:bodyPr/>
                    <a:lstStyle/>
                    <a:p>
                      <a:pPr marL="0" marR="0" algn="ctr">
                        <a:lnSpc>
                          <a:spcPct val="107000"/>
                        </a:lnSpc>
                        <a:spcBef>
                          <a:spcPts val="0"/>
                        </a:spcBef>
                        <a:spcAft>
                          <a:spcPts val="0"/>
                        </a:spcAft>
                      </a:pPr>
                      <a:r>
                        <a:rPr lang="en-US" sz="1400" b="1">
                          <a:effectLst/>
                        </a:rPr>
                        <a:t>Percent N-Gain</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 </a:t>
                      </a:r>
                      <a:r>
                        <a:rPr lang="en-US" sz="1400" b="1" dirty="0" smtClean="0">
                          <a:effectLst/>
                        </a:rPr>
                        <a:t>76%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519725"/>
                  </a:ext>
                </a:extLst>
              </a:tr>
              <a:tr h="252079">
                <a:tc vMerge="1">
                  <a:txBody>
                    <a:bodyPr/>
                    <a:lstStyle/>
                    <a:p>
                      <a:endParaRPr lang="en-US"/>
                    </a:p>
                  </a:txBody>
                  <a:tcPr/>
                </a:tc>
                <a:tc>
                  <a:txBody>
                    <a:bodyPr/>
                    <a:lstStyle/>
                    <a:p>
                      <a:pPr marL="0" marR="0" algn="ctr">
                        <a:lnSpc>
                          <a:spcPct val="107000"/>
                        </a:lnSpc>
                        <a:spcBef>
                          <a:spcPts val="0"/>
                        </a:spcBef>
                        <a:spcAft>
                          <a:spcPts val="0"/>
                        </a:spcAft>
                      </a:pPr>
                      <a:r>
                        <a:rPr lang="en-US" sz="1400" b="1">
                          <a:effectLst/>
                        </a:rPr>
                        <a:t>Criteria</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 </a:t>
                      </a:r>
                      <a:r>
                        <a:rPr lang="en-US" sz="1400" b="1" dirty="0" smtClean="0">
                          <a:effectLst/>
                        </a:rPr>
                        <a:t>Effective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5960674"/>
                  </a:ext>
                </a:extLst>
              </a:tr>
              <a:tr h="191350">
                <a:tc gridSpan="2">
                  <a:txBody>
                    <a:bodyPr/>
                    <a:lstStyle/>
                    <a:p>
                      <a:pPr marL="0" marR="0" algn="ctr">
                        <a:lnSpc>
                          <a:spcPct val="107000"/>
                        </a:lnSpc>
                        <a:spcBef>
                          <a:spcPts val="0"/>
                        </a:spcBef>
                        <a:spcAft>
                          <a:spcPts val="0"/>
                        </a:spcAft>
                      </a:pPr>
                      <a:r>
                        <a:rPr lang="en-US" sz="1400" b="1" dirty="0">
                          <a:effectLst/>
                        </a:rPr>
                        <a:t>Percent N-Gain </a:t>
                      </a:r>
                      <a:r>
                        <a:rPr lang="en-US" sz="1400" b="1" dirty="0" smtClean="0">
                          <a:effectLst/>
                        </a:rPr>
                        <a:t>Max</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 </a:t>
                      </a:r>
                      <a:r>
                        <a:rPr lang="en-US" sz="1400" b="1" dirty="0" smtClean="0">
                          <a:effectLst/>
                        </a:rPr>
                        <a:t>83.64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0096682"/>
                  </a:ext>
                </a:extLst>
              </a:tr>
              <a:tr h="191350">
                <a:tc gridSpan="2">
                  <a:txBody>
                    <a:bodyPr/>
                    <a:lstStyle/>
                    <a:p>
                      <a:pPr marL="0" marR="0" algn="ctr">
                        <a:lnSpc>
                          <a:spcPct val="107000"/>
                        </a:lnSpc>
                        <a:spcBef>
                          <a:spcPts val="0"/>
                        </a:spcBef>
                        <a:spcAft>
                          <a:spcPts val="0"/>
                        </a:spcAft>
                      </a:pPr>
                      <a:r>
                        <a:rPr lang="en-US" sz="1400" b="1" dirty="0">
                          <a:effectLst/>
                        </a:rPr>
                        <a:t>Percent N-Gain Min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 </a:t>
                      </a:r>
                      <a:r>
                        <a:rPr lang="en-US" sz="1400" b="1" dirty="0" smtClean="0">
                          <a:effectLst/>
                        </a:rPr>
                        <a:t>68.63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1582030"/>
                  </a:ext>
                </a:extLst>
              </a:tr>
            </a:tbl>
          </a:graphicData>
        </a:graphic>
      </p:graphicFrame>
    </p:spTree>
    <p:extLst>
      <p:ext uri="{BB962C8B-B14F-4D97-AF65-F5344CB8AC3E}">
        <p14:creationId xmlns:p14="http://schemas.microsoft.com/office/powerpoint/2010/main" val="476922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2885" y="643944"/>
            <a:ext cx="3348507" cy="45076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rgbClr val="CC9900"/>
                </a:solidFill>
              </a:rPr>
              <a:t>Wide </a:t>
            </a:r>
            <a:r>
              <a:rPr lang="en-US" b="1" dirty="0">
                <a:solidFill>
                  <a:srgbClr val="CC9900"/>
                </a:solidFill>
              </a:rPr>
              <a:t>Field Test</a:t>
            </a:r>
          </a:p>
        </p:txBody>
      </p:sp>
      <p:graphicFrame>
        <p:nvGraphicFramePr>
          <p:cNvPr id="9" name="Table 8"/>
          <p:cNvGraphicFramePr>
            <a:graphicFrameLocks noGrp="1"/>
          </p:cNvGraphicFramePr>
          <p:nvPr>
            <p:extLst>
              <p:ext uri="{D42A27DB-BD31-4B8C-83A1-F6EECF244321}">
                <p14:modId xmlns:p14="http://schemas.microsoft.com/office/powerpoint/2010/main" val="746447671"/>
              </p:ext>
            </p:extLst>
          </p:nvPr>
        </p:nvGraphicFramePr>
        <p:xfrm>
          <a:off x="6174413" y="2010889"/>
          <a:ext cx="4643841" cy="1850060"/>
        </p:xfrm>
        <a:graphic>
          <a:graphicData uri="http://schemas.openxmlformats.org/drawingml/2006/table">
            <a:tbl>
              <a:tblPr firstRow="1" firstCol="1" bandRow="1">
                <a:tableStyleId>{72833802-FEF1-4C79-8D5D-14CF1EAF98D9}</a:tableStyleId>
              </a:tblPr>
              <a:tblGrid>
                <a:gridCol w="1547947">
                  <a:extLst>
                    <a:ext uri="{9D8B030D-6E8A-4147-A177-3AD203B41FA5}">
                      <a16:colId xmlns:a16="http://schemas.microsoft.com/office/drawing/2014/main" val="2996485015"/>
                    </a:ext>
                  </a:extLst>
                </a:gridCol>
                <a:gridCol w="1547947">
                  <a:extLst>
                    <a:ext uri="{9D8B030D-6E8A-4147-A177-3AD203B41FA5}">
                      <a16:colId xmlns:a16="http://schemas.microsoft.com/office/drawing/2014/main" val="785875937"/>
                    </a:ext>
                  </a:extLst>
                </a:gridCol>
                <a:gridCol w="1547947">
                  <a:extLst>
                    <a:ext uri="{9D8B030D-6E8A-4147-A177-3AD203B41FA5}">
                      <a16:colId xmlns:a16="http://schemas.microsoft.com/office/drawing/2014/main" val="2834049945"/>
                    </a:ext>
                  </a:extLst>
                </a:gridCol>
              </a:tblGrid>
              <a:tr h="191350">
                <a:tc rowSpan="6">
                  <a:txBody>
                    <a:bodyPr/>
                    <a:lstStyle/>
                    <a:p>
                      <a:pPr marL="0" marR="0" algn="ctr">
                        <a:lnSpc>
                          <a:spcPct val="107000"/>
                        </a:lnSpc>
                        <a:spcBef>
                          <a:spcPts val="0"/>
                        </a:spcBef>
                        <a:spcAft>
                          <a:spcPts val="0"/>
                        </a:spcAft>
                      </a:pPr>
                      <a:endParaRPr lang="en-US" sz="1400" b="1" dirty="0" smtClean="0">
                        <a:effectLst/>
                      </a:endParaRPr>
                    </a:p>
                    <a:p>
                      <a:pPr marL="0" marR="0" algn="ctr">
                        <a:lnSpc>
                          <a:spcPct val="107000"/>
                        </a:lnSpc>
                        <a:spcBef>
                          <a:spcPts val="0"/>
                        </a:spcBef>
                        <a:spcAft>
                          <a:spcPts val="0"/>
                        </a:spcAft>
                      </a:pPr>
                      <a:endParaRPr lang="en-US" sz="1400" b="1" dirty="0" smtClean="0">
                        <a:effectLst/>
                      </a:endParaRPr>
                    </a:p>
                    <a:p>
                      <a:pPr marL="0" marR="0" algn="ctr">
                        <a:lnSpc>
                          <a:spcPct val="107000"/>
                        </a:lnSpc>
                        <a:spcBef>
                          <a:spcPts val="0"/>
                        </a:spcBef>
                        <a:spcAft>
                          <a:spcPts val="0"/>
                        </a:spcAft>
                      </a:pPr>
                      <a:endParaRPr lang="en-US" sz="1400" b="1" dirty="0" smtClean="0">
                        <a:effectLst/>
                      </a:endParaRPr>
                    </a:p>
                    <a:p>
                      <a:pPr marL="0" marR="0" algn="ctr">
                        <a:lnSpc>
                          <a:spcPct val="107000"/>
                        </a:lnSpc>
                        <a:spcBef>
                          <a:spcPts val="0"/>
                        </a:spcBef>
                        <a:spcAft>
                          <a:spcPts val="0"/>
                        </a:spcAft>
                      </a:pPr>
                      <a:r>
                        <a:rPr lang="en-US" sz="1400" b="1" dirty="0" smtClean="0">
                          <a:effectLst/>
                        </a:rPr>
                        <a:t>Average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Pretest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 </a:t>
                      </a:r>
                      <a:r>
                        <a:rPr lang="en-US" sz="1400" b="1" dirty="0" smtClean="0">
                          <a:effectLst/>
                        </a:rPr>
                        <a:t>30.45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6400442"/>
                  </a:ext>
                </a:extLst>
              </a:tr>
              <a:tr h="191350">
                <a:tc vMerge="1">
                  <a:txBody>
                    <a:bodyPr/>
                    <a:lstStyle/>
                    <a:p>
                      <a:endParaRPr lang="en-US"/>
                    </a:p>
                  </a:txBody>
                  <a:tcPr/>
                </a:tc>
                <a:tc>
                  <a:txBody>
                    <a:bodyPr/>
                    <a:lstStyle/>
                    <a:p>
                      <a:pPr marL="0" marR="0" algn="ctr">
                        <a:lnSpc>
                          <a:spcPct val="107000"/>
                        </a:lnSpc>
                        <a:spcBef>
                          <a:spcPts val="0"/>
                        </a:spcBef>
                        <a:spcAft>
                          <a:spcPts val="0"/>
                        </a:spcAft>
                      </a:pPr>
                      <a:r>
                        <a:rPr lang="en-US" sz="1400" b="1" dirty="0">
                          <a:effectLst/>
                        </a:rPr>
                        <a:t>Posttest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 </a:t>
                      </a:r>
                      <a:r>
                        <a:rPr lang="en-US" sz="1400" b="1" dirty="0" smtClean="0">
                          <a:effectLst/>
                        </a:rPr>
                        <a:t>94.92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6825124"/>
                  </a:ext>
                </a:extLst>
              </a:tr>
              <a:tr h="191350">
                <a:tc vMerge="1">
                  <a:txBody>
                    <a:bodyPr/>
                    <a:lstStyle/>
                    <a:p>
                      <a:endParaRPr lang="en-US"/>
                    </a:p>
                  </a:txBody>
                  <a:tcPr/>
                </a:tc>
                <a:tc>
                  <a:txBody>
                    <a:bodyPr/>
                    <a:lstStyle/>
                    <a:p>
                      <a:pPr marL="0" marR="0" algn="ctr">
                        <a:lnSpc>
                          <a:spcPct val="107000"/>
                        </a:lnSpc>
                        <a:spcBef>
                          <a:spcPts val="0"/>
                        </a:spcBef>
                        <a:spcAft>
                          <a:spcPts val="0"/>
                        </a:spcAft>
                      </a:pPr>
                      <a:r>
                        <a:rPr lang="en-US" sz="1400" b="1" dirty="0">
                          <a:effectLst/>
                        </a:rPr>
                        <a:t>N-Gain Score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 </a:t>
                      </a:r>
                      <a:r>
                        <a:rPr lang="en-US" sz="1400" b="1" dirty="0" smtClean="0">
                          <a:effectLst/>
                        </a:rPr>
                        <a:t>0.93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7526180"/>
                  </a:ext>
                </a:extLst>
              </a:tr>
              <a:tr h="191350">
                <a:tc vMerge="1">
                  <a:txBody>
                    <a:bodyPr/>
                    <a:lstStyle/>
                    <a:p>
                      <a:endParaRPr lang="en-US"/>
                    </a:p>
                  </a:txBody>
                  <a:tcPr/>
                </a:tc>
                <a:tc>
                  <a:txBody>
                    <a:bodyPr/>
                    <a:lstStyle/>
                    <a:p>
                      <a:pPr marL="0" marR="0" algn="ctr">
                        <a:lnSpc>
                          <a:spcPct val="107000"/>
                        </a:lnSpc>
                        <a:spcBef>
                          <a:spcPts val="0"/>
                        </a:spcBef>
                        <a:spcAft>
                          <a:spcPts val="0"/>
                        </a:spcAft>
                      </a:pPr>
                      <a:r>
                        <a:rPr lang="en-US" sz="1400" b="1" dirty="0">
                          <a:effectLst/>
                        </a:rPr>
                        <a:t>Category</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 </a:t>
                      </a:r>
                      <a:r>
                        <a:rPr lang="en-US" sz="1400" b="1" dirty="0" smtClean="0">
                          <a:effectLst/>
                        </a:rPr>
                        <a:t>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268834"/>
                  </a:ext>
                </a:extLst>
              </a:tr>
              <a:tr h="191350">
                <a:tc vMerge="1">
                  <a:txBody>
                    <a:bodyPr/>
                    <a:lstStyle/>
                    <a:p>
                      <a:endParaRPr lang="en-US"/>
                    </a:p>
                  </a:txBody>
                  <a:tcPr/>
                </a:tc>
                <a:tc>
                  <a:txBody>
                    <a:bodyPr/>
                    <a:lstStyle/>
                    <a:p>
                      <a:pPr marL="0" marR="0" algn="ctr">
                        <a:lnSpc>
                          <a:spcPct val="107000"/>
                        </a:lnSpc>
                        <a:spcBef>
                          <a:spcPts val="0"/>
                        </a:spcBef>
                        <a:spcAft>
                          <a:spcPts val="0"/>
                        </a:spcAft>
                      </a:pPr>
                      <a:r>
                        <a:rPr lang="en-US" sz="1400" b="1">
                          <a:effectLst/>
                        </a:rPr>
                        <a:t>Percent N-Gain</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 </a:t>
                      </a:r>
                      <a:r>
                        <a:rPr lang="en-US" sz="1400" b="1" dirty="0" smtClean="0">
                          <a:effectLst/>
                        </a:rPr>
                        <a:t>93%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519725"/>
                  </a:ext>
                </a:extLst>
              </a:tr>
              <a:tr h="252079">
                <a:tc vMerge="1">
                  <a:txBody>
                    <a:bodyPr/>
                    <a:lstStyle/>
                    <a:p>
                      <a:endParaRPr lang="en-US"/>
                    </a:p>
                  </a:txBody>
                  <a:tcPr/>
                </a:tc>
                <a:tc>
                  <a:txBody>
                    <a:bodyPr/>
                    <a:lstStyle/>
                    <a:p>
                      <a:pPr marL="0" marR="0" algn="ctr">
                        <a:lnSpc>
                          <a:spcPct val="107000"/>
                        </a:lnSpc>
                        <a:spcBef>
                          <a:spcPts val="0"/>
                        </a:spcBef>
                        <a:spcAft>
                          <a:spcPts val="0"/>
                        </a:spcAft>
                      </a:pPr>
                      <a:r>
                        <a:rPr lang="en-US" sz="1400" b="1">
                          <a:effectLst/>
                        </a:rPr>
                        <a:t>Criteria</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 </a:t>
                      </a:r>
                      <a:r>
                        <a:rPr lang="en-US" sz="1400" b="1" dirty="0" smtClean="0">
                          <a:effectLst/>
                        </a:rPr>
                        <a:t>Effective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5960674"/>
                  </a:ext>
                </a:extLst>
              </a:tr>
              <a:tr h="191350">
                <a:tc gridSpan="2">
                  <a:txBody>
                    <a:bodyPr/>
                    <a:lstStyle/>
                    <a:p>
                      <a:pPr marL="0" marR="0" algn="ctr">
                        <a:lnSpc>
                          <a:spcPct val="107000"/>
                        </a:lnSpc>
                        <a:spcBef>
                          <a:spcPts val="0"/>
                        </a:spcBef>
                        <a:spcAft>
                          <a:spcPts val="0"/>
                        </a:spcAft>
                      </a:pPr>
                      <a:r>
                        <a:rPr lang="en-US" sz="1400" b="1" dirty="0">
                          <a:effectLst/>
                        </a:rPr>
                        <a:t>Percent N-Gain </a:t>
                      </a:r>
                      <a:r>
                        <a:rPr lang="en-US" sz="1400" b="1" dirty="0" smtClean="0">
                          <a:effectLst/>
                        </a:rPr>
                        <a:t>Max</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smtClean="0">
                          <a:effectLst/>
                        </a:rPr>
                        <a:t>100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0096682"/>
                  </a:ext>
                </a:extLst>
              </a:tr>
              <a:tr h="191350">
                <a:tc gridSpan="2">
                  <a:txBody>
                    <a:bodyPr/>
                    <a:lstStyle/>
                    <a:p>
                      <a:pPr marL="0" marR="0" algn="ctr">
                        <a:lnSpc>
                          <a:spcPct val="107000"/>
                        </a:lnSpc>
                        <a:spcBef>
                          <a:spcPts val="0"/>
                        </a:spcBef>
                        <a:spcAft>
                          <a:spcPts val="0"/>
                        </a:spcAft>
                      </a:pPr>
                      <a:r>
                        <a:rPr lang="en-US" sz="1400" b="1" dirty="0">
                          <a:effectLst/>
                        </a:rPr>
                        <a:t>Percent N-Gain Min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 </a:t>
                      </a:r>
                      <a:r>
                        <a:rPr lang="en-US" sz="1400" b="1" dirty="0" smtClean="0">
                          <a:effectLst/>
                        </a:rPr>
                        <a:t>88.46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1582030"/>
                  </a:ext>
                </a:extLst>
              </a:tr>
            </a:tbl>
          </a:graphicData>
        </a:graphic>
      </p:graphicFrame>
      <p:pic>
        <p:nvPicPr>
          <p:cNvPr id="2" name="Picture 1"/>
          <p:cNvPicPr>
            <a:picLocks noChangeAspect="1"/>
          </p:cNvPicPr>
          <p:nvPr/>
        </p:nvPicPr>
        <p:blipFill>
          <a:blip r:embed="rId2"/>
          <a:stretch>
            <a:fillRect/>
          </a:stretch>
        </p:blipFill>
        <p:spPr>
          <a:xfrm>
            <a:off x="862885" y="1508613"/>
            <a:ext cx="4657725" cy="1666875"/>
          </a:xfrm>
          <a:prstGeom prst="rect">
            <a:avLst/>
          </a:prstGeom>
        </p:spPr>
      </p:pic>
      <p:pic>
        <p:nvPicPr>
          <p:cNvPr id="3" name="Picture 2"/>
          <p:cNvPicPr>
            <a:picLocks noChangeAspect="1"/>
          </p:cNvPicPr>
          <p:nvPr/>
        </p:nvPicPr>
        <p:blipFill>
          <a:blip r:embed="rId3"/>
          <a:stretch>
            <a:fillRect/>
          </a:stretch>
        </p:blipFill>
        <p:spPr>
          <a:xfrm>
            <a:off x="1032389" y="4606410"/>
            <a:ext cx="8143875" cy="1457325"/>
          </a:xfrm>
          <a:prstGeom prst="rect">
            <a:avLst/>
          </a:prstGeom>
        </p:spPr>
      </p:pic>
    </p:spTree>
    <p:extLst>
      <p:ext uri="{BB962C8B-B14F-4D97-AF65-F5344CB8AC3E}">
        <p14:creationId xmlns:p14="http://schemas.microsoft.com/office/powerpoint/2010/main" val="2664261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4262888167"/>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612499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3419</TotalTime>
  <Words>426</Words>
  <Application>Microsoft Office PowerPoint</Application>
  <PresentationFormat>Widescreen</PresentationFormat>
  <Paragraphs>97</Paragraphs>
  <Slides>11</Slides>
  <Notes>3</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11</vt:i4>
      </vt:variant>
    </vt:vector>
  </HeadingPairs>
  <TitlesOfParts>
    <vt:vector size="33" baseType="lpstr">
      <vt:lpstr>맑은 고딕</vt:lpstr>
      <vt:lpstr>Anaheim</vt:lpstr>
      <vt:lpstr>Arial</vt:lpstr>
      <vt:lpstr>Arial Black</vt:lpstr>
      <vt:lpstr>Arial Rounded MT Bold</vt:lpstr>
      <vt:lpstr>Bahnschrift SemiBold</vt:lpstr>
      <vt:lpstr>Bookman Old Style</vt:lpstr>
      <vt:lpstr>Calibri</vt:lpstr>
      <vt:lpstr>Calibri Light</vt:lpstr>
      <vt:lpstr>Fira Sans</vt:lpstr>
      <vt:lpstr>HY중고딕</vt:lpstr>
      <vt:lpstr>Merriweather Sans</vt:lpstr>
      <vt:lpstr>Montserrat</vt:lpstr>
      <vt:lpstr>Palatino Linotype</vt:lpstr>
      <vt:lpstr>Roboto</vt:lpstr>
      <vt:lpstr>Rockwell</vt:lpstr>
      <vt:lpstr>Times New Roman</vt:lpstr>
      <vt:lpstr>Wingdings</vt:lpstr>
      <vt:lpstr>Work Sans</vt:lpstr>
      <vt:lpstr>Atlas</vt:lpstr>
      <vt:lpstr>Damask</vt:lpstr>
      <vt:lpstr>Wood Type</vt:lpstr>
      <vt:lpstr>Implementation of a Website-Based Laboratory Information System to Improve the Effectiveness of Laboratory Management at Brigjend Katamso II Medan High School</vt:lpstr>
      <vt:lpstr>PowerPoint Presentation</vt:lpstr>
      <vt:lpstr>PowerPoint Presentation</vt:lpstr>
      <vt:lpstr>METHOD</vt:lpstr>
      <vt:lpstr>PowerPoint Presentation</vt:lpstr>
      <vt:lpstr>Result and Discussion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5</dc:creator>
  <cp:lastModifiedBy>WINDA SIHOTANG</cp:lastModifiedBy>
  <cp:revision>353</cp:revision>
  <dcterms:created xsi:type="dcterms:W3CDTF">2019-04-06T05:20:47Z</dcterms:created>
  <dcterms:modified xsi:type="dcterms:W3CDTF">2023-12-11T16:42:58Z</dcterms:modified>
</cp:coreProperties>
</file>